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47" r:id="rId4"/>
    <p:sldId id="349" r:id="rId5"/>
    <p:sldId id="350" r:id="rId6"/>
    <p:sldId id="351" r:id="rId7"/>
    <p:sldId id="348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D"/>
    <a:srgbClr val="E9D9D0"/>
    <a:srgbClr val="C3A396"/>
    <a:srgbClr val="74555E"/>
    <a:srgbClr val="D6F4F7"/>
    <a:srgbClr val="FFE209"/>
    <a:srgbClr val="EFD5C3"/>
    <a:srgbClr val="A1C5D5"/>
    <a:srgbClr val="FFCCCC"/>
    <a:srgbClr val="CED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89647" autoAdjust="0"/>
  </p:normalViewPr>
  <p:slideViewPr>
    <p:cSldViewPr snapToGrid="0">
      <p:cViewPr varScale="1">
        <p:scale>
          <a:sx n="103" d="100"/>
          <a:sy n="103" d="100"/>
        </p:scale>
        <p:origin x="15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04A68-EBE3-4FAB-ACD5-0643513C64D0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75D64-916A-43D1-A1C4-A8CA0A68A1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0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angeul.naver.com/2017/nanu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나눔 스퀘어 라운드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나눔 스퀘어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나눔 명조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나눔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손글씨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펜 글꼴을 사용했습니다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altLang="ko-KR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https://hangeul.naver.com/2017/nanum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75D64-916A-43D1-A1C4-A8CA0A68A1B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25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64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5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56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09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88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2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67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86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2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14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3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7866-EDD8-4B6E-8D8B-B9C058A642AA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D073F-E8B4-4D59-B41E-9608DB286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1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80CB27-1A04-4965-930A-509CA7B04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" y="2570"/>
            <a:ext cx="9140569" cy="68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C4130B-8F2C-4039-8BE5-74F0815D09FE}"/>
              </a:ext>
            </a:extLst>
          </p:cNvPr>
          <p:cNvSpPr txBox="1"/>
          <p:nvPr/>
        </p:nvSpPr>
        <p:spPr>
          <a:xfrm>
            <a:off x="107892" y="1449900"/>
            <a:ext cx="795602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accent6">
                    <a:lumMod val="7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</a:t>
            </a:r>
            <a:r>
              <a:rPr lang="ko-KR" altLang="en-US" sz="5400" b="1" dirty="0">
                <a:solidFill>
                  <a:schemeClr val="accent6">
                    <a:lumMod val="7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과 약속대로 오신</a:t>
            </a:r>
            <a:endParaRPr lang="en-US" altLang="ko-KR" sz="5400" b="1" dirty="0">
              <a:solidFill>
                <a:schemeClr val="accent6">
                  <a:lumMod val="7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en-US" altLang="ko-KR" sz="5400" b="1" dirty="0">
                <a:solidFill>
                  <a:schemeClr val="accent6">
                    <a:lumMod val="7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                 </a:t>
            </a:r>
            <a:r>
              <a:rPr lang="ko-KR" altLang="en-US" sz="5400" b="1" dirty="0">
                <a:solidFill>
                  <a:schemeClr val="accent6">
                    <a:lumMod val="7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예수 그리스도</a:t>
            </a:r>
            <a:endParaRPr lang="en-US" altLang="ko-KR" sz="5400" dirty="0">
              <a:solidFill>
                <a:schemeClr val="accent6">
                  <a:lumMod val="7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ko-KR" altLang="en-US" sz="4000" b="1" dirty="0">
                <a:solidFill>
                  <a:schemeClr val="accent6">
                    <a:lumMod val="7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읽을 말씀  </a:t>
            </a:r>
            <a:r>
              <a:rPr lang="ko-KR" altLang="en-US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마태복음 </a:t>
            </a:r>
            <a:r>
              <a:rPr lang="en-US" altLang="ko-KR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</a:t>
            </a:r>
            <a:r>
              <a:rPr lang="ko-KR" altLang="en-US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장 </a:t>
            </a:r>
            <a:r>
              <a:rPr lang="en-US" altLang="ko-KR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18-25</a:t>
            </a:r>
            <a:r>
              <a:rPr lang="ko-KR" altLang="en-US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절</a:t>
            </a:r>
            <a:endParaRPr lang="en-US" altLang="ko-KR" sz="4000" dirty="0"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ko-KR" altLang="en-US" sz="4000" b="1" dirty="0">
                <a:solidFill>
                  <a:schemeClr val="accent6">
                    <a:lumMod val="7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포인트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r>
              <a:rPr lang="ko-KR" altLang="en-US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영원한 하나님 나라의 </a:t>
            </a:r>
            <a:endParaRPr lang="en-US" altLang="ko-KR" sz="4000" dirty="0"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en-US" altLang="ko-KR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                                   </a:t>
            </a:r>
            <a:r>
              <a:rPr lang="ko-KR" altLang="en-US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통치를 받으라</a:t>
            </a:r>
            <a:r>
              <a:rPr lang="en-US" altLang="ko-KR" sz="4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!</a:t>
            </a:r>
            <a:endParaRPr lang="ko-KR" altLang="en-US" sz="5400" dirty="0"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45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도서 망치 갈색 규칙 서적 눈 법정 오르간 법 변호사 판사 유효한 암호 쥐라 법정의 재판 절 경매 규제 단락 법률 도서">
            <a:extLst>
              <a:ext uri="{FF2B5EF4-FFF2-40B4-BE49-F238E27FC236}">
                <a16:creationId xmlns:a16="http://schemas.microsoft.com/office/drawing/2014/main" id="{1C752875-0E12-4796-8085-4A3F44C72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600" y="643467"/>
            <a:ext cx="8178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8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4F7"/>
            </a:gs>
            <a:gs pos="100000">
              <a:srgbClr val="FFCCCC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64D201-29EE-46D2-9EE8-CE384DD054C3}"/>
              </a:ext>
            </a:extLst>
          </p:cNvPr>
          <p:cNvSpPr txBox="1"/>
          <p:nvPr/>
        </p:nvSpPr>
        <p:spPr>
          <a:xfrm>
            <a:off x="2281950" y="189807"/>
            <a:ext cx="4580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구원자의 증거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29C0B69-84F3-414A-830C-CA4DEAB5E5C1}"/>
              </a:ext>
            </a:extLst>
          </p:cNvPr>
          <p:cNvGrpSpPr/>
          <p:nvPr/>
        </p:nvGrpSpPr>
        <p:grpSpPr>
          <a:xfrm>
            <a:off x="208097" y="1460387"/>
            <a:ext cx="4147705" cy="5078313"/>
            <a:chOff x="208097" y="1460387"/>
            <a:chExt cx="4147705" cy="507831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5EFB0C3-3F60-4BAA-9ABF-465AB0D86C1E}"/>
                </a:ext>
              </a:extLst>
            </p:cNvPr>
            <p:cNvSpPr/>
            <p:nvPr/>
          </p:nvSpPr>
          <p:spPr>
            <a:xfrm>
              <a:off x="208097" y="1460387"/>
              <a:ext cx="4147705" cy="5078313"/>
            </a:xfrm>
            <a:custGeom>
              <a:avLst/>
              <a:gdLst>
                <a:gd name="connsiteX0" fmla="*/ 0 w 4147705"/>
                <a:gd name="connsiteY0" fmla="*/ 0 h 5078313"/>
                <a:gd name="connsiteX1" fmla="*/ 649807 w 4147705"/>
                <a:gd name="connsiteY1" fmla="*/ 0 h 5078313"/>
                <a:gd name="connsiteX2" fmla="*/ 1341091 w 4147705"/>
                <a:gd name="connsiteY2" fmla="*/ 0 h 5078313"/>
                <a:gd name="connsiteX3" fmla="*/ 2073853 w 4147705"/>
                <a:gd name="connsiteY3" fmla="*/ 0 h 5078313"/>
                <a:gd name="connsiteX4" fmla="*/ 2848091 w 4147705"/>
                <a:gd name="connsiteY4" fmla="*/ 0 h 5078313"/>
                <a:gd name="connsiteX5" fmla="*/ 3497898 w 4147705"/>
                <a:gd name="connsiteY5" fmla="*/ 0 h 5078313"/>
                <a:gd name="connsiteX6" fmla="*/ 4147705 w 4147705"/>
                <a:gd name="connsiteY6" fmla="*/ 0 h 5078313"/>
                <a:gd name="connsiteX7" fmla="*/ 4147705 w 4147705"/>
                <a:gd name="connsiteY7" fmla="*/ 685572 h 5078313"/>
                <a:gd name="connsiteX8" fmla="*/ 4147705 w 4147705"/>
                <a:gd name="connsiteY8" fmla="*/ 1218795 h 5078313"/>
                <a:gd name="connsiteX9" fmla="*/ 4147705 w 4147705"/>
                <a:gd name="connsiteY9" fmla="*/ 1701235 h 5078313"/>
                <a:gd name="connsiteX10" fmla="*/ 4147705 w 4147705"/>
                <a:gd name="connsiteY10" fmla="*/ 2437590 h 5078313"/>
                <a:gd name="connsiteX11" fmla="*/ 4147705 w 4147705"/>
                <a:gd name="connsiteY11" fmla="*/ 3072379 h 5078313"/>
                <a:gd name="connsiteX12" fmla="*/ 4147705 w 4147705"/>
                <a:gd name="connsiteY12" fmla="*/ 3605602 h 5078313"/>
                <a:gd name="connsiteX13" fmla="*/ 4147705 w 4147705"/>
                <a:gd name="connsiteY13" fmla="*/ 4341958 h 5078313"/>
                <a:gd name="connsiteX14" fmla="*/ 4147705 w 4147705"/>
                <a:gd name="connsiteY14" fmla="*/ 5078313 h 5078313"/>
                <a:gd name="connsiteX15" fmla="*/ 3414944 w 4147705"/>
                <a:gd name="connsiteY15" fmla="*/ 5078313 h 5078313"/>
                <a:gd name="connsiteX16" fmla="*/ 2806614 w 4147705"/>
                <a:gd name="connsiteY16" fmla="*/ 5078313 h 5078313"/>
                <a:gd name="connsiteX17" fmla="*/ 2198284 w 4147705"/>
                <a:gd name="connsiteY17" fmla="*/ 5078313 h 5078313"/>
                <a:gd name="connsiteX18" fmla="*/ 1589954 w 4147705"/>
                <a:gd name="connsiteY18" fmla="*/ 5078313 h 5078313"/>
                <a:gd name="connsiteX19" fmla="*/ 940146 w 4147705"/>
                <a:gd name="connsiteY19" fmla="*/ 5078313 h 5078313"/>
                <a:gd name="connsiteX20" fmla="*/ 0 w 4147705"/>
                <a:gd name="connsiteY20" fmla="*/ 5078313 h 5078313"/>
                <a:gd name="connsiteX21" fmla="*/ 0 w 4147705"/>
                <a:gd name="connsiteY21" fmla="*/ 4392741 h 5078313"/>
                <a:gd name="connsiteX22" fmla="*/ 0 w 4147705"/>
                <a:gd name="connsiteY22" fmla="*/ 3757952 h 5078313"/>
                <a:gd name="connsiteX23" fmla="*/ 0 w 4147705"/>
                <a:gd name="connsiteY23" fmla="*/ 3224729 h 5078313"/>
                <a:gd name="connsiteX24" fmla="*/ 0 w 4147705"/>
                <a:gd name="connsiteY24" fmla="*/ 2488373 h 5078313"/>
                <a:gd name="connsiteX25" fmla="*/ 0 w 4147705"/>
                <a:gd name="connsiteY25" fmla="*/ 1904367 h 5078313"/>
                <a:gd name="connsiteX26" fmla="*/ 0 w 4147705"/>
                <a:gd name="connsiteY26" fmla="*/ 1269578 h 5078313"/>
                <a:gd name="connsiteX27" fmla="*/ 0 w 4147705"/>
                <a:gd name="connsiteY27" fmla="*/ 787139 h 5078313"/>
                <a:gd name="connsiteX28" fmla="*/ 0 w 4147705"/>
                <a:gd name="connsiteY28" fmla="*/ 0 h 507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7705" h="5078313" fill="none" extrusionOk="0">
                  <a:moveTo>
                    <a:pt x="0" y="0"/>
                  </a:moveTo>
                  <a:cubicBezTo>
                    <a:pt x="169105" y="29254"/>
                    <a:pt x="336962" y="24484"/>
                    <a:pt x="649807" y="0"/>
                  </a:cubicBezTo>
                  <a:cubicBezTo>
                    <a:pt x="962652" y="-24484"/>
                    <a:pt x="1099797" y="-18139"/>
                    <a:pt x="1341091" y="0"/>
                  </a:cubicBezTo>
                  <a:cubicBezTo>
                    <a:pt x="1582385" y="18139"/>
                    <a:pt x="1892831" y="2585"/>
                    <a:pt x="2073853" y="0"/>
                  </a:cubicBezTo>
                  <a:cubicBezTo>
                    <a:pt x="2254875" y="-2585"/>
                    <a:pt x="2597074" y="-9481"/>
                    <a:pt x="2848091" y="0"/>
                  </a:cubicBezTo>
                  <a:cubicBezTo>
                    <a:pt x="3099108" y="9481"/>
                    <a:pt x="3193960" y="11259"/>
                    <a:pt x="3497898" y="0"/>
                  </a:cubicBezTo>
                  <a:cubicBezTo>
                    <a:pt x="3801836" y="-11259"/>
                    <a:pt x="3883608" y="12574"/>
                    <a:pt x="4147705" y="0"/>
                  </a:cubicBezTo>
                  <a:cubicBezTo>
                    <a:pt x="4148983" y="185979"/>
                    <a:pt x="4173844" y="350775"/>
                    <a:pt x="4147705" y="685572"/>
                  </a:cubicBezTo>
                  <a:cubicBezTo>
                    <a:pt x="4121566" y="1020369"/>
                    <a:pt x="4145831" y="1071986"/>
                    <a:pt x="4147705" y="1218795"/>
                  </a:cubicBezTo>
                  <a:cubicBezTo>
                    <a:pt x="4149579" y="1365604"/>
                    <a:pt x="4126751" y="1481672"/>
                    <a:pt x="4147705" y="1701235"/>
                  </a:cubicBezTo>
                  <a:cubicBezTo>
                    <a:pt x="4168659" y="1920798"/>
                    <a:pt x="4148748" y="2188241"/>
                    <a:pt x="4147705" y="2437590"/>
                  </a:cubicBezTo>
                  <a:cubicBezTo>
                    <a:pt x="4146662" y="2686939"/>
                    <a:pt x="4158021" y="2758294"/>
                    <a:pt x="4147705" y="3072379"/>
                  </a:cubicBezTo>
                  <a:cubicBezTo>
                    <a:pt x="4137389" y="3386464"/>
                    <a:pt x="4140481" y="3394655"/>
                    <a:pt x="4147705" y="3605602"/>
                  </a:cubicBezTo>
                  <a:cubicBezTo>
                    <a:pt x="4154929" y="3816549"/>
                    <a:pt x="4166102" y="4176889"/>
                    <a:pt x="4147705" y="4341958"/>
                  </a:cubicBezTo>
                  <a:cubicBezTo>
                    <a:pt x="4129308" y="4507027"/>
                    <a:pt x="4178094" y="4750406"/>
                    <a:pt x="4147705" y="5078313"/>
                  </a:cubicBezTo>
                  <a:cubicBezTo>
                    <a:pt x="3966018" y="5074329"/>
                    <a:pt x="3595125" y="5066225"/>
                    <a:pt x="3414944" y="5078313"/>
                  </a:cubicBezTo>
                  <a:cubicBezTo>
                    <a:pt x="3234763" y="5090401"/>
                    <a:pt x="2998289" y="5076038"/>
                    <a:pt x="2806614" y="5078313"/>
                  </a:cubicBezTo>
                  <a:cubicBezTo>
                    <a:pt x="2614939" y="5080589"/>
                    <a:pt x="2389404" y="5097151"/>
                    <a:pt x="2198284" y="5078313"/>
                  </a:cubicBezTo>
                  <a:cubicBezTo>
                    <a:pt x="2007164" y="5059476"/>
                    <a:pt x="1891770" y="5092074"/>
                    <a:pt x="1589954" y="5078313"/>
                  </a:cubicBezTo>
                  <a:cubicBezTo>
                    <a:pt x="1288138" y="5064553"/>
                    <a:pt x="1231700" y="5103275"/>
                    <a:pt x="940146" y="5078313"/>
                  </a:cubicBezTo>
                  <a:cubicBezTo>
                    <a:pt x="648592" y="5053351"/>
                    <a:pt x="329983" y="5033308"/>
                    <a:pt x="0" y="5078313"/>
                  </a:cubicBezTo>
                  <a:cubicBezTo>
                    <a:pt x="2477" y="4934132"/>
                    <a:pt x="-28802" y="4725355"/>
                    <a:pt x="0" y="4392741"/>
                  </a:cubicBezTo>
                  <a:cubicBezTo>
                    <a:pt x="28802" y="4060127"/>
                    <a:pt x="15150" y="3979160"/>
                    <a:pt x="0" y="3757952"/>
                  </a:cubicBezTo>
                  <a:cubicBezTo>
                    <a:pt x="-15150" y="3536744"/>
                    <a:pt x="14852" y="3455744"/>
                    <a:pt x="0" y="3224729"/>
                  </a:cubicBezTo>
                  <a:cubicBezTo>
                    <a:pt x="-14852" y="2993714"/>
                    <a:pt x="31918" y="2820840"/>
                    <a:pt x="0" y="2488373"/>
                  </a:cubicBezTo>
                  <a:cubicBezTo>
                    <a:pt x="-31918" y="2155906"/>
                    <a:pt x="28257" y="2139432"/>
                    <a:pt x="0" y="1904367"/>
                  </a:cubicBezTo>
                  <a:cubicBezTo>
                    <a:pt x="-28257" y="1669302"/>
                    <a:pt x="-404" y="1400031"/>
                    <a:pt x="0" y="1269578"/>
                  </a:cubicBezTo>
                  <a:cubicBezTo>
                    <a:pt x="404" y="1139125"/>
                    <a:pt x="-3140" y="920522"/>
                    <a:pt x="0" y="787139"/>
                  </a:cubicBezTo>
                  <a:cubicBezTo>
                    <a:pt x="3140" y="653756"/>
                    <a:pt x="18369" y="216520"/>
                    <a:pt x="0" y="0"/>
                  </a:cubicBezTo>
                  <a:close/>
                </a:path>
                <a:path w="4147705" h="5078313" stroke="0" extrusionOk="0">
                  <a:moveTo>
                    <a:pt x="0" y="0"/>
                  </a:moveTo>
                  <a:cubicBezTo>
                    <a:pt x="274181" y="-21301"/>
                    <a:pt x="505138" y="7397"/>
                    <a:pt x="691284" y="0"/>
                  </a:cubicBezTo>
                  <a:cubicBezTo>
                    <a:pt x="877430" y="-7397"/>
                    <a:pt x="1192352" y="-458"/>
                    <a:pt x="1424045" y="0"/>
                  </a:cubicBezTo>
                  <a:cubicBezTo>
                    <a:pt x="1655738" y="458"/>
                    <a:pt x="1928291" y="-9644"/>
                    <a:pt x="2115330" y="0"/>
                  </a:cubicBezTo>
                  <a:cubicBezTo>
                    <a:pt x="2302370" y="9644"/>
                    <a:pt x="2590671" y="-16998"/>
                    <a:pt x="2848091" y="0"/>
                  </a:cubicBezTo>
                  <a:cubicBezTo>
                    <a:pt x="3105511" y="16998"/>
                    <a:pt x="3300146" y="-2751"/>
                    <a:pt x="3497898" y="0"/>
                  </a:cubicBezTo>
                  <a:cubicBezTo>
                    <a:pt x="3695650" y="2751"/>
                    <a:pt x="3927699" y="-20139"/>
                    <a:pt x="4147705" y="0"/>
                  </a:cubicBezTo>
                  <a:cubicBezTo>
                    <a:pt x="4125225" y="214016"/>
                    <a:pt x="4161504" y="262880"/>
                    <a:pt x="4147705" y="482440"/>
                  </a:cubicBezTo>
                  <a:cubicBezTo>
                    <a:pt x="4133906" y="702000"/>
                    <a:pt x="4126529" y="802116"/>
                    <a:pt x="4147705" y="1066446"/>
                  </a:cubicBezTo>
                  <a:cubicBezTo>
                    <a:pt x="4168881" y="1330776"/>
                    <a:pt x="4147052" y="1436799"/>
                    <a:pt x="4147705" y="1752018"/>
                  </a:cubicBezTo>
                  <a:cubicBezTo>
                    <a:pt x="4148358" y="2067237"/>
                    <a:pt x="4179456" y="2297961"/>
                    <a:pt x="4147705" y="2437590"/>
                  </a:cubicBezTo>
                  <a:cubicBezTo>
                    <a:pt x="4115954" y="2577219"/>
                    <a:pt x="4128984" y="2805605"/>
                    <a:pt x="4147705" y="2970813"/>
                  </a:cubicBezTo>
                  <a:cubicBezTo>
                    <a:pt x="4166426" y="3136021"/>
                    <a:pt x="4121001" y="3374181"/>
                    <a:pt x="4147705" y="3656385"/>
                  </a:cubicBezTo>
                  <a:cubicBezTo>
                    <a:pt x="4174409" y="3938589"/>
                    <a:pt x="4171549" y="3994215"/>
                    <a:pt x="4147705" y="4138825"/>
                  </a:cubicBezTo>
                  <a:cubicBezTo>
                    <a:pt x="4123861" y="4283435"/>
                    <a:pt x="4175657" y="4618218"/>
                    <a:pt x="4147705" y="5078313"/>
                  </a:cubicBezTo>
                  <a:cubicBezTo>
                    <a:pt x="3964854" y="5092523"/>
                    <a:pt x="3817734" y="5094856"/>
                    <a:pt x="3580852" y="5078313"/>
                  </a:cubicBezTo>
                  <a:cubicBezTo>
                    <a:pt x="3343970" y="5061770"/>
                    <a:pt x="3149305" y="5069825"/>
                    <a:pt x="2972522" y="5078313"/>
                  </a:cubicBezTo>
                  <a:cubicBezTo>
                    <a:pt x="2795739" y="5086802"/>
                    <a:pt x="2478726" y="5093345"/>
                    <a:pt x="2281238" y="5078313"/>
                  </a:cubicBezTo>
                  <a:cubicBezTo>
                    <a:pt x="2083750" y="5063281"/>
                    <a:pt x="1885383" y="5096397"/>
                    <a:pt x="1672908" y="5078313"/>
                  </a:cubicBezTo>
                  <a:cubicBezTo>
                    <a:pt x="1460433" y="5060230"/>
                    <a:pt x="1211178" y="5046639"/>
                    <a:pt x="981624" y="5078313"/>
                  </a:cubicBezTo>
                  <a:cubicBezTo>
                    <a:pt x="752070" y="5109987"/>
                    <a:pt x="318853" y="5121360"/>
                    <a:pt x="0" y="5078313"/>
                  </a:cubicBezTo>
                  <a:cubicBezTo>
                    <a:pt x="5488" y="4866629"/>
                    <a:pt x="7066" y="4808443"/>
                    <a:pt x="0" y="4595873"/>
                  </a:cubicBezTo>
                  <a:cubicBezTo>
                    <a:pt x="-7066" y="4383303"/>
                    <a:pt x="-2289" y="4213876"/>
                    <a:pt x="0" y="3961084"/>
                  </a:cubicBezTo>
                  <a:cubicBezTo>
                    <a:pt x="2289" y="3708292"/>
                    <a:pt x="6436" y="3656904"/>
                    <a:pt x="0" y="3478644"/>
                  </a:cubicBezTo>
                  <a:cubicBezTo>
                    <a:pt x="-6436" y="3300384"/>
                    <a:pt x="-27874" y="2959630"/>
                    <a:pt x="0" y="2793072"/>
                  </a:cubicBezTo>
                  <a:cubicBezTo>
                    <a:pt x="27874" y="2626514"/>
                    <a:pt x="-21520" y="2393749"/>
                    <a:pt x="0" y="2209066"/>
                  </a:cubicBezTo>
                  <a:cubicBezTo>
                    <a:pt x="21520" y="2024383"/>
                    <a:pt x="-10257" y="1783354"/>
                    <a:pt x="0" y="1625060"/>
                  </a:cubicBezTo>
                  <a:cubicBezTo>
                    <a:pt x="10257" y="1466766"/>
                    <a:pt x="9989" y="1285066"/>
                    <a:pt x="0" y="1091837"/>
                  </a:cubicBezTo>
                  <a:cubicBezTo>
                    <a:pt x="-9989" y="898608"/>
                    <a:pt x="34943" y="35188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solidFill>
                <a:srgbClr val="A1C5D5"/>
              </a:solidFill>
              <a:extLst>
                <a:ext uri="{C807C97D-BFC1-408E-A445-0C87EB9F89A2}">
                  <ask:lineSketchStyleProps xmlns:ask="http://schemas.microsoft.com/office/drawing/2018/sketchyshapes" sd="89210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F5B3605-D69A-48C5-8578-A14EECE04942}"/>
                </a:ext>
              </a:extLst>
            </p:cNvPr>
            <p:cNvSpPr/>
            <p:nvPr/>
          </p:nvSpPr>
          <p:spPr>
            <a:xfrm>
              <a:off x="208097" y="1460387"/>
              <a:ext cx="4147705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 latinLnBrk="1"/>
              <a:r>
                <a:rPr lang="ko-KR" altLang="en-US" sz="3600" kern="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“이 일을 생각할 때에 주의 사자가 현몽하여 이르되 다윗의 자손 요셉아 네 아내 마리아 </a:t>
              </a:r>
              <a:r>
                <a:rPr lang="ko-KR" altLang="en-US" sz="3600" kern="0" dirty="0" err="1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데려오기를</a:t>
              </a:r>
              <a:r>
                <a:rPr lang="ko-KR" altLang="en-US" sz="3600" kern="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무서워하지 말라 </a:t>
              </a:r>
              <a:r>
                <a:rPr lang="ko-KR" altLang="en-US" sz="3600" kern="0" dirty="0">
                  <a:solidFill>
                    <a:schemeClr val="accent6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그에게 잉태된 자는 성령으로 된 것이라</a:t>
              </a:r>
              <a:r>
                <a:rPr lang="ko-KR" altLang="en-US" sz="3600" kern="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” </a:t>
              </a:r>
              <a:endParaRPr lang="en-US" altLang="ko-KR" sz="3600" kern="0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algn="just" fontAlgn="base" latinLnBrk="1"/>
              <a:r>
                <a:rPr lang="en-US" altLang="ko-KR" sz="3600" kern="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(</a:t>
              </a:r>
              <a:r>
                <a:rPr lang="ko-KR" altLang="en-US" sz="3600" kern="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마</a:t>
              </a:r>
              <a:r>
                <a:rPr lang="en-US" altLang="ko-KR" sz="3600" kern="0" dirty="0"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1:20)</a:t>
              </a:r>
              <a:endParaRPr lang="ko-KR" altLang="en-US" sz="3600" kern="0" dirty="0"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A70D085-AC15-4A46-9B53-EB066B1F68A1}"/>
              </a:ext>
            </a:extLst>
          </p:cNvPr>
          <p:cNvGrpSpPr/>
          <p:nvPr/>
        </p:nvGrpSpPr>
        <p:grpSpPr>
          <a:xfrm>
            <a:off x="4788200" y="1460386"/>
            <a:ext cx="4147705" cy="5078313"/>
            <a:chOff x="4788200" y="1460386"/>
            <a:chExt cx="4147705" cy="507831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ABED9F5-3036-4F10-B85F-9BB03701851D}"/>
                </a:ext>
              </a:extLst>
            </p:cNvPr>
            <p:cNvSpPr/>
            <p:nvPr/>
          </p:nvSpPr>
          <p:spPr>
            <a:xfrm>
              <a:off x="4788200" y="1460386"/>
              <a:ext cx="4147705" cy="5078313"/>
            </a:xfrm>
            <a:custGeom>
              <a:avLst/>
              <a:gdLst>
                <a:gd name="connsiteX0" fmla="*/ 0 w 4147705"/>
                <a:gd name="connsiteY0" fmla="*/ 0 h 5078313"/>
                <a:gd name="connsiteX1" fmla="*/ 649807 w 4147705"/>
                <a:gd name="connsiteY1" fmla="*/ 0 h 5078313"/>
                <a:gd name="connsiteX2" fmla="*/ 1341091 w 4147705"/>
                <a:gd name="connsiteY2" fmla="*/ 0 h 5078313"/>
                <a:gd name="connsiteX3" fmla="*/ 2073853 w 4147705"/>
                <a:gd name="connsiteY3" fmla="*/ 0 h 5078313"/>
                <a:gd name="connsiteX4" fmla="*/ 2848091 w 4147705"/>
                <a:gd name="connsiteY4" fmla="*/ 0 h 5078313"/>
                <a:gd name="connsiteX5" fmla="*/ 3497898 w 4147705"/>
                <a:gd name="connsiteY5" fmla="*/ 0 h 5078313"/>
                <a:gd name="connsiteX6" fmla="*/ 4147705 w 4147705"/>
                <a:gd name="connsiteY6" fmla="*/ 0 h 5078313"/>
                <a:gd name="connsiteX7" fmla="*/ 4147705 w 4147705"/>
                <a:gd name="connsiteY7" fmla="*/ 685572 h 5078313"/>
                <a:gd name="connsiteX8" fmla="*/ 4147705 w 4147705"/>
                <a:gd name="connsiteY8" fmla="*/ 1218795 h 5078313"/>
                <a:gd name="connsiteX9" fmla="*/ 4147705 w 4147705"/>
                <a:gd name="connsiteY9" fmla="*/ 1701235 h 5078313"/>
                <a:gd name="connsiteX10" fmla="*/ 4147705 w 4147705"/>
                <a:gd name="connsiteY10" fmla="*/ 2437590 h 5078313"/>
                <a:gd name="connsiteX11" fmla="*/ 4147705 w 4147705"/>
                <a:gd name="connsiteY11" fmla="*/ 3072379 h 5078313"/>
                <a:gd name="connsiteX12" fmla="*/ 4147705 w 4147705"/>
                <a:gd name="connsiteY12" fmla="*/ 3605602 h 5078313"/>
                <a:gd name="connsiteX13" fmla="*/ 4147705 w 4147705"/>
                <a:gd name="connsiteY13" fmla="*/ 4341958 h 5078313"/>
                <a:gd name="connsiteX14" fmla="*/ 4147705 w 4147705"/>
                <a:gd name="connsiteY14" fmla="*/ 5078313 h 5078313"/>
                <a:gd name="connsiteX15" fmla="*/ 3414944 w 4147705"/>
                <a:gd name="connsiteY15" fmla="*/ 5078313 h 5078313"/>
                <a:gd name="connsiteX16" fmla="*/ 2806614 w 4147705"/>
                <a:gd name="connsiteY16" fmla="*/ 5078313 h 5078313"/>
                <a:gd name="connsiteX17" fmla="*/ 2198284 w 4147705"/>
                <a:gd name="connsiteY17" fmla="*/ 5078313 h 5078313"/>
                <a:gd name="connsiteX18" fmla="*/ 1589954 w 4147705"/>
                <a:gd name="connsiteY18" fmla="*/ 5078313 h 5078313"/>
                <a:gd name="connsiteX19" fmla="*/ 940146 w 4147705"/>
                <a:gd name="connsiteY19" fmla="*/ 5078313 h 5078313"/>
                <a:gd name="connsiteX20" fmla="*/ 0 w 4147705"/>
                <a:gd name="connsiteY20" fmla="*/ 5078313 h 5078313"/>
                <a:gd name="connsiteX21" fmla="*/ 0 w 4147705"/>
                <a:gd name="connsiteY21" fmla="*/ 4392741 h 5078313"/>
                <a:gd name="connsiteX22" fmla="*/ 0 w 4147705"/>
                <a:gd name="connsiteY22" fmla="*/ 3757952 h 5078313"/>
                <a:gd name="connsiteX23" fmla="*/ 0 w 4147705"/>
                <a:gd name="connsiteY23" fmla="*/ 3224729 h 5078313"/>
                <a:gd name="connsiteX24" fmla="*/ 0 w 4147705"/>
                <a:gd name="connsiteY24" fmla="*/ 2488373 h 5078313"/>
                <a:gd name="connsiteX25" fmla="*/ 0 w 4147705"/>
                <a:gd name="connsiteY25" fmla="*/ 1904367 h 5078313"/>
                <a:gd name="connsiteX26" fmla="*/ 0 w 4147705"/>
                <a:gd name="connsiteY26" fmla="*/ 1269578 h 5078313"/>
                <a:gd name="connsiteX27" fmla="*/ 0 w 4147705"/>
                <a:gd name="connsiteY27" fmla="*/ 787139 h 5078313"/>
                <a:gd name="connsiteX28" fmla="*/ 0 w 4147705"/>
                <a:gd name="connsiteY28" fmla="*/ 0 h 507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7705" h="5078313" fill="none" extrusionOk="0">
                  <a:moveTo>
                    <a:pt x="0" y="0"/>
                  </a:moveTo>
                  <a:cubicBezTo>
                    <a:pt x="169105" y="29254"/>
                    <a:pt x="336962" y="24484"/>
                    <a:pt x="649807" y="0"/>
                  </a:cubicBezTo>
                  <a:cubicBezTo>
                    <a:pt x="962652" y="-24484"/>
                    <a:pt x="1099797" y="-18139"/>
                    <a:pt x="1341091" y="0"/>
                  </a:cubicBezTo>
                  <a:cubicBezTo>
                    <a:pt x="1582385" y="18139"/>
                    <a:pt x="1892831" y="2585"/>
                    <a:pt x="2073853" y="0"/>
                  </a:cubicBezTo>
                  <a:cubicBezTo>
                    <a:pt x="2254875" y="-2585"/>
                    <a:pt x="2597074" y="-9481"/>
                    <a:pt x="2848091" y="0"/>
                  </a:cubicBezTo>
                  <a:cubicBezTo>
                    <a:pt x="3099108" y="9481"/>
                    <a:pt x="3193960" y="11259"/>
                    <a:pt x="3497898" y="0"/>
                  </a:cubicBezTo>
                  <a:cubicBezTo>
                    <a:pt x="3801836" y="-11259"/>
                    <a:pt x="3883608" y="12574"/>
                    <a:pt x="4147705" y="0"/>
                  </a:cubicBezTo>
                  <a:cubicBezTo>
                    <a:pt x="4148983" y="185979"/>
                    <a:pt x="4173844" y="350775"/>
                    <a:pt x="4147705" y="685572"/>
                  </a:cubicBezTo>
                  <a:cubicBezTo>
                    <a:pt x="4121566" y="1020369"/>
                    <a:pt x="4145831" y="1071986"/>
                    <a:pt x="4147705" y="1218795"/>
                  </a:cubicBezTo>
                  <a:cubicBezTo>
                    <a:pt x="4149579" y="1365604"/>
                    <a:pt x="4126751" y="1481672"/>
                    <a:pt x="4147705" y="1701235"/>
                  </a:cubicBezTo>
                  <a:cubicBezTo>
                    <a:pt x="4168659" y="1920798"/>
                    <a:pt x="4148748" y="2188241"/>
                    <a:pt x="4147705" y="2437590"/>
                  </a:cubicBezTo>
                  <a:cubicBezTo>
                    <a:pt x="4146662" y="2686939"/>
                    <a:pt x="4158021" y="2758294"/>
                    <a:pt x="4147705" y="3072379"/>
                  </a:cubicBezTo>
                  <a:cubicBezTo>
                    <a:pt x="4137389" y="3386464"/>
                    <a:pt x="4140481" y="3394655"/>
                    <a:pt x="4147705" y="3605602"/>
                  </a:cubicBezTo>
                  <a:cubicBezTo>
                    <a:pt x="4154929" y="3816549"/>
                    <a:pt x="4166102" y="4176889"/>
                    <a:pt x="4147705" y="4341958"/>
                  </a:cubicBezTo>
                  <a:cubicBezTo>
                    <a:pt x="4129308" y="4507027"/>
                    <a:pt x="4178094" y="4750406"/>
                    <a:pt x="4147705" y="5078313"/>
                  </a:cubicBezTo>
                  <a:cubicBezTo>
                    <a:pt x="3966018" y="5074329"/>
                    <a:pt x="3595125" y="5066225"/>
                    <a:pt x="3414944" y="5078313"/>
                  </a:cubicBezTo>
                  <a:cubicBezTo>
                    <a:pt x="3234763" y="5090401"/>
                    <a:pt x="2998289" y="5076038"/>
                    <a:pt x="2806614" y="5078313"/>
                  </a:cubicBezTo>
                  <a:cubicBezTo>
                    <a:pt x="2614939" y="5080589"/>
                    <a:pt x="2389404" y="5097151"/>
                    <a:pt x="2198284" y="5078313"/>
                  </a:cubicBezTo>
                  <a:cubicBezTo>
                    <a:pt x="2007164" y="5059476"/>
                    <a:pt x="1891770" y="5092074"/>
                    <a:pt x="1589954" y="5078313"/>
                  </a:cubicBezTo>
                  <a:cubicBezTo>
                    <a:pt x="1288138" y="5064553"/>
                    <a:pt x="1231700" y="5103275"/>
                    <a:pt x="940146" y="5078313"/>
                  </a:cubicBezTo>
                  <a:cubicBezTo>
                    <a:pt x="648592" y="5053351"/>
                    <a:pt x="329983" y="5033308"/>
                    <a:pt x="0" y="5078313"/>
                  </a:cubicBezTo>
                  <a:cubicBezTo>
                    <a:pt x="2477" y="4934132"/>
                    <a:pt x="-28802" y="4725355"/>
                    <a:pt x="0" y="4392741"/>
                  </a:cubicBezTo>
                  <a:cubicBezTo>
                    <a:pt x="28802" y="4060127"/>
                    <a:pt x="15150" y="3979160"/>
                    <a:pt x="0" y="3757952"/>
                  </a:cubicBezTo>
                  <a:cubicBezTo>
                    <a:pt x="-15150" y="3536744"/>
                    <a:pt x="14852" y="3455744"/>
                    <a:pt x="0" y="3224729"/>
                  </a:cubicBezTo>
                  <a:cubicBezTo>
                    <a:pt x="-14852" y="2993714"/>
                    <a:pt x="31918" y="2820840"/>
                    <a:pt x="0" y="2488373"/>
                  </a:cubicBezTo>
                  <a:cubicBezTo>
                    <a:pt x="-31918" y="2155906"/>
                    <a:pt x="28257" y="2139432"/>
                    <a:pt x="0" y="1904367"/>
                  </a:cubicBezTo>
                  <a:cubicBezTo>
                    <a:pt x="-28257" y="1669302"/>
                    <a:pt x="-404" y="1400031"/>
                    <a:pt x="0" y="1269578"/>
                  </a:cubicBezTo>
                  <a:cubicBezTo>
                    <a:pt x="404" y="1139125"/>
                    <a:pt x="-3140" y="920522"/>
                    <a:pt x="0" y="787139"/>
                  </a:cubicBezTo>
                  <a:cubicBezTo>
                    <a:pt x="3140" y="653756"/>
                    <a:pt x="18369" y="216520"/>
                    <a:pt x="0" y="0"/>
                  </a:cubicBezTo>
                  <a:close/>
                </a:path>
                <a:path w="4147705" h="5078313" stroke="0" extrusionOk="0">
                  <a:moveTo>
                    <a:pt x="0" y="0"/>
                  </a:moveTo>
                  <a:cubicBezTo>
                    <a:pt x="274181" y="-21301"/>
                    <a:pt x="505138" y="7397"/>
                    <a:pt x="691284" y="0"/>
                  </a:cubicBezTo>
                  <a:cubicBezTo>
                    <a:pt x="877430" y="-7397"/>
                    <a:pt x="1192352" y="-458"/>
                    <a:pt x="1424045" y="0"/>
                  </a:cubicBezTo>
                  <a:cubicBezTo>
                    <a:pt x="1655738" y="458"/>
                    <a:pt x="1928291" y="-9644"/>
                    <a:pt x="2115330" y="0"/>
                  </a:cubicBezTo>
                  <a:cubicBezTo>
                    <a:pt x="2302370" y="9644"/>
                    <a:pt x="2590671" y="-16998"/>
                    <a:pt x="2848091" y="0"/>
                  </a:cubicBezTo>
                  <a:cubicBezTo>
                    <a:pt x="3105511" y="16998"/>
                    <a:pt x="3300146" y="-2751"/>
                    <a:pt x="3497898" y="0"/>
                  </a:cubicBezTo>
                  <a:cubicBezTo>
                    <a:pt x="3695650" y="2751"/>
                    <a:pt x="3927699" y="-20139"/>
                    <a:pt x="4147705" y="0"/>
                  </a:cubicBezTo>
                  <a:cubicBezTo>
                    <a:pt x="4125225" y="214016"/>
                    <a:pt x="4161504" y="262880"/>
                    <a:pt x="4147705" y="482440"/>
                  </a:cubicBezTo>
                  <a:cubicBezTo>
                    <a:pt x="4133906" y="702000"/>
                    <a:pt x="4126529" y="802116"/>
                    <a:pt x="4147705" y="1066446"/>
                  </a:cubicBezTo>
                  <a:cubicBezTo>
                    <a:pt x="4168881" y="1330776"/>
                    <a:pt x="4147052" y="1436799"/>
                    <a:pt x="4147705" y="1752018"/>
                  </a:cubicBezTo>
                  <a:cubicBezTo>
                    <a:pt x="4148358" y="2067237"/>
                    <a:pt x="4179456" y="2297961"/>
                    <a:pt x="4147705" y="2437590"/>
                  </a:cubicBezTo>
                  <a:cubicBezTo>
                    <a:pt x="4115954" y="2577219"/>
                    <a:pt x="4128984" y="2805605"/>
                    <a:pt x="4147705" y="2970813"/>
                  </a:cubicBezTo>
                  <a:cubicBezTo>
                    <a:pt x="4166426" y="3136021"/>
                    <a:pt x="4121001" y="3374181"/>
                    <a:pt x="4147705" y="3656385"/>
                  </a:cubicBezTo>
                  <a:cubicBezTo>
                    <a:pt x="4174409" y="3938589"/>
                    <a:pt x="4171549" y="3994215"/>
                    <a:pt x="4147705" y="4138825"/>
                  </a:cubicBezTo>
                  <a:cubicBezTo>
                    <a:pt x="4123861" y="4283435"/>
                    <a:pt x="4175657" y="4618218"/>
                    <a:pt x="4147705" y="5078313"/>
                  </a:cubicBezTo>
                  <a:cubicBezTo>
                    <a:pt x="3964854" y="5092523"/>
                    <a:pt x="3817734" y="5094856"/>
                    <a:pt x="3580852" y="5078313"/>
                  </a:cubicBezTo>
                  <a:cubicBezTo>
                    <a:pt x="3343970" y="5061770"/>
                    <a:pt x="3149305" y="5069825"/>
                    <a:pt x="2972522" y="5078313"/>
                  </a:cubicBezTo>
                  <a:cubicBezTo>
                    <a:pt x="2795739" y="5086802"/>
                    <a:pt x="2478726" y="5093345"/>
                    <a:pt x="2281238" y="5078313"/>
                  </a:cubicBezTo>
                  <a:cubicBezTo>
                    <a:pt x="2083750" y="5063281"/>
                    <a:pt x="1885383" y="5096397"/>
                    <a:pt x="1672908" y="5078313"/>
                  </a:cubicBezTo>
                  <a:cubicBezTo>
                    <a:pt x="1460433" y="5060230"/>
                    <a:pt x="1211178" y="5046639"/>
                    <a:pt x="981624" y="5078313"/>
                  </a:cubicBezTo>
                  <a:cubicBezTo>
                    <a:pt x="752070" y="5109987"/>
                    <a:pt x="318853" y="5121360"/>
                    <a:pt x="0" y="5078313"/>
                  </a:cubicBezTo>
                  <a:cubicBezTo>
                    <a:pt x="5488" y="4866629"/>
                    <a:pt x="7066" y="4808443"/>
                    <a:pt x="0" y="4595873"/>
                  </a:cubicBezTo>
                  <a:cubicBezTo>
                    <a:pt x="-7066" y="4383303"/>
                    <a:pt x="-2289" y="4213876"/>
                    <a:pt x="0" y="3961084"/>
                  </a:cubicBezTo>
                  <a:cubicBezTo>
                    <a:pt x="2289" y="3708292"/>
                    <a:pt x="6436" y="3656904"/>
                    <a:pt x="0" y="3478644"/>
                  </a:cubicBezTo>
                  <a:cubicBezTo>
                    <a:pt x="-6436" y="3300384"/>
                    <a:pt x="-27874" y="2959630"/>
                    <a:pt x="0" y="2793072"/>
                  </a:cubicBezTo>
                  <a:cubicBezTo>
                    <a:pt x="27874" y="2626514"/>
                    <a:pt x="-21520" y="2393749"/>
                    <a:pt x="0" y="2209066"/>
                  </a:cubicBezTo>
                  <a:cubicBezTo>
                    <a:pt x="21520" y="2024383"/>
                    <a:pt x="-10257" y="1783354"/>
                    <a:pt x="0" y="1625060"/>
                  </a:cubicBezTo>
                  <a:cubicBezTo>
                    <a:pt x="10257" y="1466766"/>
                    <a:pt x="9989" y="1285066"/>
                    <a:pt x="0" y="1091837"/>
                  </a:cubicBezTo>
                  <a:cubicBezTo>
                    <a:pt x="-9989" y="898608"/>
                    <a:pt x="34943" y="35188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solidFill>
                <a:srgbClr val="FFCCCC"/>
              </a:solidFill>
              <a:extLst>
                <a:ext uri="{C807C97D-BFC1-408E-A445-0C87EB9F89A2}">
                  <ask:lineSketchStyleProps xmlns:ask="http://schemas.microsoft.com/office/drawing/2018/sketchyshapes" sd="89210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301C6EF-FC36-46E6-A551-E2036751151D}"/>
                </a:ext>
              </a:extLst>
            </p:cNvPr>
            <p:cNvSpPr/>
            <p:nvPr/>
          </p:nvSpPr>
          <p:spPr>
            <a:xfrm>
              <a:off x="4910551" y="1460387"/>
              <a:ext cx="4025352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 latinLnBrk="1"/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“그러므로 주께서 친히 </a:t>
              </a:r>
              <a:r>
                <a:rPr lang="ko-KR" altLang="en-US" sz="3600" kern="0" dirty="0">
                  <a:solidFill>
                    <a:schemeClr val="accent6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징조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를 너희에게 주실 것이라 보라 </a:t>
              </a:r>
              <a:r>
                <a:rPr lang="ko-KR" altLang="en-US" sz="3600" kern="0" dirty="0">
                  <a:solidFill>
                    <a:schemeClr val="accent6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처녀가 잉태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하여 아들을 낳을 것이요 그의 이름을 </a:t>
              </a:r>
              <a:r>
                <a:rPr lang="ko-KR" altLang="en-US" sz="3600" kern="0" dirty="0">
                  <a:solidFill>
                    <a:schemeClr val="accent6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임마누엘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이라 하리라” </a:t>
              </a:r>
              <a:endParaRPr lang="en-US" altLang="ko-KR" sz="3600" kern="0" dirty="0">
                <a:solidFill>
                  <a:prstClr val="black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lvl="0" algn="just" fontAlgn="base" latinLnBrk="1"/>
              <a:r>
                <a:rPr lang="en-US" altLang="ko-KR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(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사</a:t>
              </a:r>
              <a:r>
                <a:rPr lang="en-US" altLang="ko-KR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7:14)</a:t>
              </a:r>
              <a:endPara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284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rgbClr val="FFCCCC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64D201-29EE-46D2-9EE8-CE384DD054C3}"/>
              </a:ext>
            </a:extLst>
          </p:cNvPr>
          <p:cNvSpPr txBox="1"/>
          <p:nvPr/>
        </p:nvSpPr>
        <p:spPr>
          <a:xfrm>
            <a:off x="2281950" y="189807"/>
            <a:ext cx="4580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  <a:cs typeface="+mn-cs"/>
              </a:rPr>
              <a:t>구원자의 증거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29C0B69-84F3-414A-830C-CA4DEAB5E5C1}"/>
              </a:ext>
            </a:extLst>
          </p:cNvPr>
          <p:cNvGrpSpPr/>
          <p:nvPr/>
        </p:nvGrpSpPr>
        <p:grpSpPr>
          <a:xfrm>
            <a:off x="208097" y="1460387"/>
            <a:ext cx="4147705" cy="5078313"/>
            <a:chOff x="208097" y="1460387"/>
            <a:chExt cx="4147705" cy="507831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5EFB0C3-3F60-4BAA-9ABF-465AB0D86C1E}"/>
                </a:ext>
              </a:extLst>
            </p:cNvPr>
            <p:cNvSpPr/>
            <p:nvPr/>
          </p:nvSpPr>
          <p:spPr>
            <a:xfrm>
              <a:off x="208097" y="1460387"/>
              <a:ext cx="4147705" cy="5078313"/>
            </a:xfrm>
            <a:custGeom>
              <a:avLst/>
              <a:gdLst>
                <a:gd name="connsiteX0" fmla="*/ 0 w 4147705"/>
                <a:gd name="connsiteY0" fmla="*/ 0 h 5078313"/>
                <a:gd name="connsiteX1" fmla="*/ 649807 w 4147705"/>
                <a:gd name="connsiteY1" fmla="*/ 0 h 5078313"/>
                <a:gd name="connsiteX2" fmla="*/ 1341091 w 4147705"/>
                <a:gd name="connsiteY2" fmla="*/ 0 h 5078313"/>
                <a:gd name="connsiteX3" fmla="*/ 2073853 w 4147705"/>
                <a:gd name="connsiteY3" fmla="*/ 0 h 5078313"/>
                <a:gd name="connsiteX4" fmla="*/ 2848091 w 4147705"/>
                <a:gd name="connsiteY4" fmla="*/ 0 h 5078313"/>
                <a:gd name="connsiteX5" fmla="*/ 3497898 w 4147705"/>
                <a:gd name="connsiteY5" fmla="*/ 0 h 5078313"/>
                <a:gd name="connsiteX6" fmla="*/ 4147705 w 4147705"/>
                <a:gd name="connsiteY6" fmla="*/ 0 h 5078313"/>
                <a:gd name="connsiteX7" fmla="*/ 4147705 w 4147705"/>
                <a:gd name="connsiteY7" fmla="*/ 685572 h 5078313"/>
                <a:gd name="connsiteX8" fmla="*/ 4147705 w 4147705"/>
                <a:gd name="connsiteY8" fmla="*/ 1218795 h 5078313"/>
                <a:gd name="connsiteX9" fmla="*/ 4147705 w 4147705"/>
                <a:gd name="connsiteY9" fmla="*/ 1701235 h 5078313"/>
                <a:gd name="connsiteX10" fmla="*/ 4147705 w 4147705"/>
                <a:gd name="connsiteY10" fmla="*/ 2437590 h 5078313"/>
                <a:gd name="connsiteX11" fmla="*/ 4147705 w 4147705"/>
                <a:gd name="connsiteY11" fmla="*/ 3072379 h 5078313"/>
                <a:gd name="connsiteX12" fmla="*/ 4147705 w 4147705"/>
                <a:gd name="connsiteY12" fmla="*/ 3605602 h 5078313"/>
                <a:gd name="connsiteX13" fmla="*/ 4147705 w 4147705"/>
                <a:gd name="connsiteY13" fmla="*/ 4341958 h 5078313"/>
                <a:gd name="connsiteX14" fmla="*/ 4147705 w 4147705"/>
                <a:gd name="connsiteY14" fmla="*/ 5078313 h 5078313"/>
                <a:gd name="connsiteX15" fmla="*/ 3414944 w 4147705"/>
                <a:gd name="connsiteY15" fmla="*/ 5078313 h 5078313"/>
                <a:gd name="connsiteX16" fmla="*/ 2806614 w 4147705"/>
                <a:gd name="connsiteY16" fmla="*/ 5078313 h 5078313"/>
                <a:gd name="connsiteX17" fmla="*/ 2198284 w 4147705"/>
                <a:gd name="connsiteY17" fmla="*/ 5078313 h 5078313"/>
                <a:gd name="connsiteX18" fmla="*/ 1589954 w 4147705"/>
                <a:gd name="connsiteY18" fmla="*/ 5078313 h 5078313"/>
                <a:gd name="connsiteX19" fmla="*/ 940146 w 4147705"/>
                <a:gd name="connsiteY19" fmla="*/ 5078313 h 5078313"/>
                <a:gd name="connsiteX20" fmla="*/ 0 w 4147705"/>
                <a:gd name="connsiteY20" fmla="*/ 5078313 h 5078313"/>
                <a:gd name="connsiteX21" fmla="*/ 0 w 4147705"/>
                <a:gd name="connsiteY21" fmla="*/ 4392741 h 5078313"/>
                <a:gd name="connsiteX22" fmla="*/ 0 w 4147705"/>
                <a:gd name="connsiteY22" fmla="*/ 3757952 h 5078313"/>
                <a:gd name="connsiteX23" fmla="*/ 0 w 4147705"/>
                <a:gd name="connsiteY23" fmla="*/ 3224729 h 5078313"/>
                <a:gd name="connsiteX24" fmla="*/ 0 w 4147705"/>
                <a:gd name="connsiteY24" fmla="*/ 2488373 h 5078313"/>
                <a:gd name="connsiteX25" fmla="*/ 0 w 4147705"/>
                <a:gd name="connsiteY25" fmla="*/ 1904367 h 5078313"/>
                <a:gd name="connsiteX26" fmla="*/ 0 w 4147705"/>
                <a:gd name="connsiteY26" fmla="*/ 1269578 h 5078313"/>
                <a:gd name="connsiteX27" fmla="*/ 0 w 4147705"/>
                <a:gd name="connsiteY27" fmla="*/ 787139 h 5078313"/>
                <a:gd name="connsiteX28" fmla="*/ 0 w 4147705"/>
                <a:gd name="connsiteY28" fmla="*/ 0 h 507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7705" h="5078313" fill="none" extrusionOk="0">
                  <a:moveTo>
                    <a:pt x="0" y="0"/>
                  </a:moveTo>
                  <a:cubicBezTo>
                    <a:pt x="169105" y="29254"/>
                    <a:pt x="336962" y="24484"/>
                    <a:pt x="649807" y="0"/>
                  </a:cubicBezTo>
                  <a:cubicBezTo>
                    <a:pt x="962652" y="-24484"/>
                    <a:pt x="1099797" y="-18139"/>
                    <a:pt x="1341091" y="0"/>
                  </a:cubicBezTo>
                  <a:cubicBezTo>
                    <a:pt x="1582385" y="18139"/>
                    <a:pt x="1892831" y="2585"/>
                    <a:pt x="2073853" y="0"/>
                  </a:cubicBezTo>
                  <a:cubicBezTo>
                    <a:pt x="2254875" y="-2585"/>
                    <a:pt x="2597074" y="-9481"/>
                    <a:pt x="2848091" y="0"/>
                  </a:cubicBezTo>
                  <a:cubicBezTo>
                    <a:pt x="3099108" y="9481"/>
                    <a:pt x="3193960" y="11259"/>
                    <a:pt x="3497898" y="0"/>
                  </a:cubicBezTo>
                  <a:cubicBezTo>
                    <a:pt x="3801836" y="-11259"/>
                    <a:pt x="3883608" y="12574"/>
                    <a:pt x="4147705" y="0"/>
                  </a:cubicBezTo>
                  <a:cubicBezTo>
                    <a:pt x="4148983" y="185979"/>
                    <a:pt x="4173844" y="350775"/>
                    <a:pt x="4147705" y="685572"/>
                  </a:cubicBezTo>
                  <a:cubicBezTo>
                    <a:pt x="4121566" y="1020369"/>
                    <a:pt x="4145831" y="1071986"/>
                    <a:pt x="4147705" y="1218795"/>
                  </a:cubicBezTo>
                  <a:cubicBezTo>
                    <a:pt x="4149579" y="1365604"/>
                    <a:pt x="4126751" y="1481672"/>
                    <a:pt x="4147705" y="1701235"/>
                  </a:cubicBezTo>
                  <a:cubicBezTo>
                    <a:pt x="4168659" y="1920798"/>
                    <a:pt x="4148748" y="2188241"/>
                    <a:pt x="4147705" y="2437590"/>
                  </a:cubicBezTo>
                  <a:cubicBezTo>
                    <a:pt x="4146662" y="2686939"/>
                    <a:pt x="4158021" y="2758294"/>
                    <a:pt x="4147705" y="3072379"/>
                  </a:cubicBezTo>
                  <a:cubicBezTo>
                    <a:pt x="4137389" y="3386464"/>
                    <a:pt x="4140481" y="3394655"/>
                    <a:pt x="4147705" y="3605602"/>
                  </a:cubicBezTo>
                  <a:cubicBezTo>
                    <a:pt x="4154929" y="3816549"/>
                    <a:pt x="4166102" y="4176889"/>
                    <a:pt x="4147705" y="4341958"/>
                  </a:cubicBezTo>
                  <a:cubicBezTo>
                    <a:pt x="4129308" y="4507027"/>
                    <a:pt x="4178094" y="4750406"/>
                    <a:pt x="4147705" y="5078313"/>
                  </a:cubicBezTo>
                  <a:cubicBezTo>
                    <a:pt x="3966018" y="5074329"/>
                    <a:pt x="3595125" y="5066225"/>
                    <a:pt x="3414944" y="5078313"/>
                  </a:cubicBezTo>
                  <a:cubicBezTo>
                    <a:pt x="3234763" y="5090401"/>
                    <a:pt x="2998289" y="5076038"/>
                    <a:pt x="2806614" y="5078313"/>
                  </a:cubicBezTo>
                  <a:cubicBezTo>
                    <a:pt x="2614939" y="5080589"/>
                    <a:pt x="2389404" y="5097151"/>
                    <a:pt x="2198284" y="5078313"/>
                  </a:cubicBezTo>
                  <a:cubicBezTo>
                    <a:pt x="2007164" y="5059476"/>
                    <a:pt x="1891770" y="5092074"/>
                    <a:pt x="1589954" y="5078313"/>
                  </a:cubicBezTo>
                  <a:cubicBezTo>
                    <a:pt x="1288138" y="5064553"/>
                    <a:pt x="1231700" y="5103275"/>
                    <a:pt x="940146" y="5078313"/>
                  </a:cubicBezTo>
                  <a:cubicBezTo>
                    <a:pt x="648592" y="5053351"/>
                    <a:pt x="329983" y="5033308"/>
                    <a:pt x="0" y="5078313"/>
                  </a:cubicBezTo>
                  <a:cubicBezTo>
                    <a:pt x="2477" y="4934132"/>
                    <a:pt x="-28802" y="4725355"/>
                    <a:pt x="0" y="4392741"/>
                  </a:cubicBezTo>
                  <a:cubicBezTo>
                    <a:pt x="28802" y="4060127"/>
                    <a:pt x="15150" y="3979160"/>
                    <a:pt x="0" y="3757952"/>
                  </a:cubicBezTo>
                  <a:cubicBezTo>
                    <a:pt x="-15150" y="3536744"/>
                    <a:pt x="14852" y="3455744"/>
                    <a:pt x="0" y="3224729"/>
                  </a:cubicBezTo>
                  <a:cubicBezTo>
                    <a:pt x="-14852" y="2993714"/>
                    <a:pt x="31918" y="2820840"/>
                    <a:pt x="0" y="2488373"/>
                  </a:cubicBezTo>
                  <a:cubicBezTo>
                    <a:pt x="-31918" y="2155906"/>
                    <a:pt x="28257" y="2139432"/>
                    <a:pt x="0" y="1904367"/>
                  </a:cubicBezTo>
                  <a:cubicBezTo>
                    <a:pt x="-28257" y="1669302"/>
                    <a:pt x="-404" y="1400031"/>
                    <a:pt x="0" y="1269578"/>
                  </a:cubicBezTo>
                  <a:cubicBezTo>
                    <a:pt x="404" y="1139125"/>
                    <a:pt x="-3140" y="920522"/>
                    <a:pt x="0" y="787139"/>
                  </a:cubicBezTo>
                  <a:cubicBezTo>
                    <a:pt x="3140" y="653756"/>
                    <a:pt x="18369" y="216520"/>
                    <a:pt x="0" y="0"/>
                  </a:cubicBezTo>
                  <a:close/>
                </a:path>
                <a:path w="4147705" h="5078313" stroke="0" extrusionOk="0">
                  <a:moveTo>
                    <a:pt x="0" y="0"/>
                  </a:moveTo>
                  <a:cubicBezTo>
                    <a:pt x="274181" y="-21301"/>
                    <a:pt x="505138" y="7397"/>
                    <a:pt x="691284" y="0"/>
                  </a:cubicBezTo>
                  <a:cubicBezTo>
                    <a:pt x="877430" y="-7397"/>
                    <a:pt x="1192352" y="-458"/>
                    <a:pt x="1424045" y="0"/>
                  </a:cubicBezTo>
                  <a:cubicBezTo>
                    <a:pt x="1655738" y="458"/>
                    <a:pt x="1928291" y="-9644"/>
                    <a:pt x="2115330" y="0"/>
                  </a:cubicBezTo>
                  <a:cubicBezTo>
                    <a:pt x="2302370" y="9644"/>
                    <a:pt x="2590671" y="-16998"/>
                    <a:pt x="2848091" y="0"/>
                  </a:cubicBezTo>
                  <a:cubicBezTo>
                    <a:pt x="3105511" y="16998"/>
                    <a:pt x="3300146" y="-2751"/>
                    <a:pt x="3497898" y="0"/>
                  </a:cubicBezTo>
                  <a:cubicBezTo>
                    <a:pt x="3695650" y="2751"/>
                    <a:pt x="3927699" y="-20139"/>
                    <a:pt x="4147705" y="0"/>
                  </a:cubicBezTo>
                  <a:cubicBezTo>
                    <a:pt x="4125225" y="214016"/>
                    <a:pt x="4161504" y="262880"/>
                    <a:pt x="4147705" y="482440"/>
                  </a:cubicBezTo>
                  <a:cubicBezTo>
                    <a:pt x="4133906" y="702000"/>
                    <a:pt x="4126529" y="802116"/>
                    <a:pt x="4147705" y="1066446"/>
                  </a:cubicBezTo>
                  <a:cubicBezTo>
                    <a:pt x="4168881" y="1330776"/>
                    <a:pt x="4147052" y="1436799"/>
                    <a:pt x="4147705" y="1752018"/>
                  </a:cubicBezTo>
                  <a:cubicBezTo>
                    <a:pt x="4148358" y="2067237"/>
                    <a:pt x="4179456" y="2297961"/>
                    <a:pt x="4147705" y="2437590"/>
                  </a:cubicBezTo>
                  <a:cubicBezTo>
                    <a:pt x="4115954" y="2577219"/>
                    <a:pt x="4128984" y="2805605"/>
                    <a:pt x="4147705" y="2970813"/>
                  </a:cubicBezTo>
                  <a:cubicBezTo>
                    <a:pt x="4166426" y="3136021"/>
                    <a:pt x="4121001" y="3374181"/>
                    <a:pt x="4147705" y="3656385"/>
                  </a:cubicBezTo>
                  <a:cubicBezTo>
                    <a:pt x="4174409" y="3938589"/>
                    <a:pt x="4171549" y="3994215"/>
                    <a:pt x="4147705" y="4138825"/>
                  </a:cubicBezTo>
                  <a:cubicBezTo>
                    <a:pt x="4123861" y="4283435"/>
                    <a:pt x="4175657" y="4618218"/>
                    <a:pt x="4147705" y="5078313"/>
                  </a:cubicBezTo>
                  <a:cubicBezTo>
                    <a:pt x="3964854" y="5092523"/>
                    <a:pt x="3817734" y="5094856"/>
                    <a:pt x="3580852" y="5078313"/>
                  </a:cubicBezTo>
                  <a:cubicBezTo>
                    <a:pt x="3343970" y="5061770"/>
                    <a:pt x="3149305" y="5069825"/>
                    <a:pt x="2972522" y="5078313"/>
                  </a:cubicBezTo>
                  <a:cubicBezTo>
                    <a:pt x="2795739" y="5086802"/>
                    <a:pt x="2478726" y="5093345"/>
                    <a:pt x="2281238" y="5078313"/>
                  </a:cubicBezTo>
                  <a:cubicBezTo>
                    <a:pt x="2083750" y="5063281"/>
                    <a:pt x="1885383" y="5096397"/>
                    <a:pt x="1672908" y="5078313"/>
                  </a:cubicBezTo>
                  <a:cubicBezTo>
                    <a:pt x="1460433" y="5060230"/>
                    <a:pt x="1211178" y="5046639"/>
                    <a:pt x="981624" y="5078313"/>
                  </a:cubicBezTo>
                  <a:cubicBezTo>
                    <a:pt x="752070" y="5109987"/>
                    <a:pt x="318853" y="5121360"/>
                    <a:pt x="0" y="5078313"/>
                  </a:cubicBezTo>
                  <a:cubicBezTo>
                    <a:pt x="5488" y="4866629"/>
                    <a:pt x="7066" y="4808443"/>
                    <a:pt x="0" y="4595873"/>
                  </a:cubicBezTo>
                  <a:cubicBezTo>
                    <a:pt x="-7066" y="4383303"/>
                    <a:pt x="-2289" y="4213876"/>
                    <a:pt x="0" y="3961084"/>
                  </a:cubicBezTo>
                  <a:cubicBezTo>
                    <a:pt x="2289" y="3708292"/>
                    <a:pt x="6436" y="3656904"/>
                    <a:pt x="0" y="3478644"/>
                  </a:cubicBezTo>
                  <a:cubicBezTo>
                    <a:pt x="-6436" y="3300384"/>
                    <a:pt x="-27874" y="2959630"/>
                    <a:pt x="0" y="2793072"/>
                  </a:cubicBezTo>
                  <a:cubicBezTo>
                    <a:pt x="27874" y="2626514"/>
                    <a:pt x="-21520" y="2393749"/>
                    <a:pt x="0" y="2209066"/>
                  </a:cubicBezTo>
                  <a:cubicBezTo>
                    <a:pt x="21520" y="2024383"/>
                    <a:pt x="-10257" y="1783354"/>
                    <a:pt x="0" y="1625060"/>
                  </a:cubicBezTo>
                  <a:cubicBezTo>
                    <a:pt x="10257" y="1466766"/>
                    <a:pt x="9989" y="1285066"/>
                    <a:pt x="0" y="1091837"/>
                  </a:cubicBezTo>
                  <a:cubicBezTo>
                    <a:pt x="-9989" y="898608"/>
                    <a:pt x="34943" y="35188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solidFill>
                <a:srgbClr val="A1C5D5"/>
              </a:solidFill>
              <a:extLst>
                <a:ext uri="{C807C97D-BFC1-408E-A445-0C87EB9F89A2}">
                  <ask:lineSketchStyleProps xmlns:ask="http://schemas.microsoft.com/office/drawing/2018/sketchyshapes" sd="89210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나눔스퀘어라운드 Light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F5B3605-D69A-48C5-8578-A14EECE04942}"/>
                </a:ext>
              </a:extLst>
            </p:cNvPr>
            <p:cNvSpPr/>
            <p:nvPr/>
          </p:nvSpPr>
          <p:spPr>
            <a:xfrm>
              <a:off x="208097" y="1460387"/>
              <a:ext cx="414770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 latinLnBrk="1"/>
              <a:r>
                <a:rPr lang="en-US" altLang="ko-KR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“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아들을 </a:t>
              </a:r>
              <a:r>
                <a:rPr lang="ko-KR" altLang="en-US" sz="3600" kern="0" dirty="0" err="1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낳으리니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이름을 </a:t>
              </a:r>
              <a:r>
                <a:rPr lang="ko-KR" altLang="en-US" sz="3600" kern="0" dirty="0">
                  <a:solidFill>
                    <a:schemeClr val="accent2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예수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라 하라 그가 자기 백성을 </a:t>
              </a:r>
              <a:r>
                <a:rPr lang="ko-KR" altLang="en-US" sz="3600" kern="0" dirty="0">
                  <a:solidFill>
                    <a:schemeClr val="accent2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그들의 죄에서 구원할 자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이심이라”</a:t>
              </a:r>
              <a:endParaRPr lang="en-US" altLang="ko-KR" sz="3600" kern="0" dirty="0">
                <a:solidFill>
                  <a:prstClr val="black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lvl="0" algn="just" fontAlgn="base" latinLnBrk="1"/>
              <a:r>
                <a:rPr lang="en-US" altLang="ko-KR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(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마</a:t>
              </a:r>
              <a:r>
                <a:rPr lang="en-US" altLang="ko-KR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1:21)</a:t>
              </a:r>
              <a:endPara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  <a:cs typeface="+mn-cs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A70D085-AC15-4A46-9B53-EB066B1F68A1}"/>
              </a:ext>
            </a:extLst>
          </p:cNvPr>
          <p:cNvGrpSpPr/>
          <p:nvPr/>
        </p:nvGrpSpPr>
        <p:grpSpPr>
          <a:xfrm>
            <a:off x="4788200" y="1460386"/>
            <a:ext cx="4147705" cy="5078313"/>
            <a:chOff x="4788200" y="1460386"/>
            <a:chExt cx="4147705" cy="507831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ABED9F5-3036-4F10-B85F-9BB03701851D}"/>
                </a:ext>
              </a:extLst>
            </p:cNvPr>
            <p:cNvSpPr/>
            <p:nvPr/>
          </p:nvSpPr>
          <p:spPr>
            <a:xfrm>
              <a:off x="4788200" y="1460386"/>
              <a:ext cx="4147705" cy="5078313"/>
            </a:xfrm>
            <a:custGeom>
              <a:avLst/>
              <a:gdLst>
                <a:gd name="connsiteX0" fmla="*/ 0 w 4147705"/>
                <a:gd name="connsiteY0" fmla="*/ 0 h 5078313"/>
                <a:gd name="connsiteX1" fmla="*/ 649807 w 4147705"/>
                <a:gd name="connsiteY1" fmla="*/ 0 h 5078313"/>
                <a:gd name="connsiteX2" fmla="*/ 1341091 w 4147705"/>
                <a:gd name="connsiteY2" fmla="*/ 0 h 5078313"/>
                <a:gd name="connsiteX3" fmla="*/ 2073853 w 4147705"/>
                <a:gd name="connsiteY3" fmla="*/ 0 h 5078313"/>
                <a:gd name="connsiteX4" fmla="*/ 2848091 w 4147705"/>
                <a:gd name="connsiteY4" fmla="*/ 0 h 5078313"/>
                <a:gd name="connsiteX5" fmla="*/ 3497898 w 4147705"/>
                <a:gd name="connsiteY5" fmla="*/ 0 h 5078313"/>
                <a:gd name="connsiteX6" fmla="*/ 4147705 w 4147705"/>
                <a:gd name="connsiteY6" fmla="*/ 0 h 5078313"/>
                <a:gd name="connsiteX7" fmla="*/ 4147705 w 4147705"/>
                <a:gd name="connsiteY7" fmla="*/ 685572 h 5078313"/>
                <a:gd name="connsiteX8" fmla="*/ 4147705 w 4147705"/>
                <a:gd name="connsiteY8" fmla="*/ 1218795 h 5078313"/>
                <a:gd name="connsiteX9" fmla="*/ 4147705 w 4147705"/>
                <a:gd name="connsiteY9" fmla="*/ 1701235 h 5078313"/>
                <a:gd name="connsiteX10" fmla="*/ 4147705 w 4147705"/>
                <a:gd name="connsiteY10" fmla="*/ 2437590 h 5078313"/>
                <a:gd name="connsiteX11" fmla="*/ 4147705 w 4147705"/>
                <a:gd name="connsiteY11" fmla="*/ 3072379 h 5078313"/>
                <a:gd name="connsiteX12" fmla="*/ 4147705 w 4147705"/>
                <a:gd name="connsiteY12" fmla="*/ 3605602 h 5078313"/>
                <a:gd name="connsiteX13" fmla="*/ 4147705 w 4147705"/>
                <a:gd name="connsiteY13" fmla="*/ 4341958 h 5078313"/>
                <a:gd name="connsiteX14" fmla="*/ 4147705 w 4147705"/>
                <a:gd name="connsiteY14" fmla="*/ 5078313 h 5078313"/>
                <a:gd name="connsiteX15" fmla="*/ 3414944 w 4147705"/>
                <a:gd name="connsiteY15" fmla="*/ 5078313 h 5078313"/>
                <a:gd name="connsiteX16" fmla="*/ 2806614 w 4147705"/>
                <a:gd name="connsiteY16" fmla="*/ 5078313 h 5078313"/>
                <a:gd name="connsiteX17" fmla="*/ 2198284 w 4147705"/>
                <a:gd name="connsiteY17" fmla="*/ 5078313 h 5078313"/>
                <a:gd name="connsiteX18" fmla="*/ 1589954 w 4147705"/>
                <a:gd name="connsiteY18" fmla="*/ 5078313 h 5078313"/>
                <a:gd name="connsiteX19" fmla="*/ 940146 w 4147705"/>
                <a:gd name="connsiteY19" fmla="*/ 5078313 h 5078313"/>
                <a:gd name="connsiteX20" fmla="*/ 0 w 4147705"/>
                <a:gd name="connsiteY20" fmla="*/ 5078313 h 5078313"/>
                <a:gd name="connsiteX21" fmla="*/ 0 w 4147705"/>
                <a:gd name="connsiteY21" fmla="*/ 4392741 h 5078313"/>
                <a:gd name="connsiteX22" fmla="*/ 0 w 4147705"/>
                <a:gd name="connsiteY22" fmla="*/ 3757952 h 5078313"/>
                <a:gd name="connsiteX23" fmla="*/ 0 w 4147705"/>
                <a:gd name="connsiteY23" fmla="*/ 3224729 h 5078313"/>
                <a:gd name="connsiteX24" fmla="*/ 0 w 4147705"/>
                <a:gd name="connsiteY24" fmla="*/ 2488373 h 5078313"/>
                <a:gd name="connsiteX25" fmla="*/ 0 w 4147705"/>
                <a:gd name="connsiteY25" fmla="*/ 1904367 h 5078313"/>
                <a:gd name="connsiteX26" fmla="*/ 0 w 4147705"/>
                <a:gd name="connsiteY26" fmla="*/ 1269578 h 5078313"/>
                <a:gd name="connsiteX27" fmla="*/ 0 w 4147705"/>
                <a:gd name="connsiteY27" fmla="*/ 787139 h 5078313"/>
                <a:gd name="connsiteX28" fmla="*/ 0 w 4147705"/>
                <a:gd name="connsiteY28" fmla="*/ 0 h 507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7705" h="5078313" fill="none" extrusionOk="0">
                  <a:moveTo>
                    <a:pt x="0" y="0"/>
                  </a:moveTo>
                  <a:cubicBezTo>
                    <a:pt x="169105" y="29254"/>
                    <a:pt x="336962" y="24484"/>
                    <a:pt x="649807" y="0"/>
                  </a:cubicBezTo>
                  <a:cubicBezTo>
                    <a:pt x="962652" y="-24484"/>
                    <a:pt x="1099797" y="-18139"/>
                    <a:pt x="1341091" y="0"/>
                  </a:cubicBezTo>
                  <a:cubicBezTo>
                    <a:pt x="1582385" y="18139"/>
                    <a:pt x="1892831" y="2585"/>
                    <a:pt x="2073853" y="0"/>
                  </a:cubicBezTo>
                  <a:cubicBezTo>
                    <a:pt x="2254875" y="-2585"/>
                    <a:pt x="2597074" y="-9481"/>
                    <a:pt x="2848091" y="0"/>
                  </a:cubicBezTo>
                  <a:cubicBezTo>
                    <a:pt x="3099108" y="9481"/>
                    <a:pt x="3193960" y="11259"/>
                    <a:pt x="3497898" y="0"/>
                  </a:cubicBezTo>
                  <a:cubicBezTo>
                    <a:pt x="3801836" y="-11259"/>
                    <a:pt x="3883608" y="12574"/>
                    <a:pt x="4147705" y="0"/>
                  </a:cubicBezTo>
                  <a:cubicBezTo>
                    <a:pt x="4148983" y="185979"/>
                    <a:pt x="4173844" y="350775"/>
                    <a:pt x="4147705" y="685572"/>
                  </a:cubicBezTo>
                  <a:cubicBezTo>
                    <a:pt x="4121566" y="1020369"/>
                    <a:pt x="4145831" y="1071986"/>
                    <a:pt x="4147705" y="1218795"/>
                  </a:cubicBezTo>
                  <a:cubicBezTo>
                    <a:pt x="4149579" y="1365604"/>
                    <a:pt x="4126751" y="1481672"/>
                    <a:pt x="4147705" y="1701235"/>
                  </a:cubicBezTo>
                  <a:cubicBezTo>
                    <a:pt x="4168659" y="1920798"/>
                    <a:pt x="4148748" y="2188241"/>
                    <a:pt x="4147705" y="2437590"/>
                  </a:cubicBezTo>
                  <a:cubicBezTo>
                    <a:pt x="4146662" y="2686939"/>
                    <a:pt x="4158021" y="2758294"/>
                    <a:pt x="4147705" y="3072379"/>
                  </a:cubicBezTo>
                  <a:cubicBezTo>
                    <a:pt x="4137389" y="3386464"/>
                    <a:pt x="4140481" y="3394655"/>
                    <a:pt x="4147705" y="3605602"/>
                  </a:cubicBezTo>
                  <a:cubicBezTo>
                    <a:pt x="4154929" y="3816549"/>
                    <a:pt x="4166102" y="4176889"/>
                    <a:pt x="4147705" y="4341958"/>
                  </a:cubicBezTo>
                  <a:cubicBezTo>
                    <a:pt x="4129308" y="4507027"/>
                    <a:pt x="4178094" y="4750406"/>
                    <a:pt x="4147705" y="5078313"/>
                  </a:cubicBezTo>
                  <a:cubicBezTo>
                    <a:pt x="3966018" y="5074329"/>
                    <a:pt x="3595125" y="5066225"/>
                    <a:pt x="3414944" y="5078313"/>
                  </a:cubicBezTo>
                  <a:cubicBezTo>
                    <a:pt x="3234763" y="5090401"/>
                    <a:pt x="2998289" y="5076038"/>
                    <a:pt x="2806614" y="5078313"/>
                  </a:cubicBezTo>
                  <a:cubicBezTo>
                    <a:pt x="2614939" y="5080589"/>
                    <a:pt x="2389404" y="5097151"/>
                    <a:pt x="2198284" y="5078313"/>
                  </a:cubicBezTo>
                  <a:cubicBezTo>
                    <a:pt x="2007164" y="5059476"/>
                    <a:pt x="1891770" y="5092074"/>
                    <a:pt x="1589954" y="5078313"/>
                  </a:cubicBezTo>
                  <a:cubicBezTo>
                    <a:pt x="1288138" y="5064553"/>
                    <a:pt x="1231700" y="5103275"/>
                    <a:pt x="940146" y="5078313"/>
                  </a:cubicBezTo>
                  <a:cubicBezTo>
                    <a:pt x="648592" y="5053351"/>
                    <a:pt x="329983" y="5033308"/>
                    <a:pt x="0" y="5078313"/>
                  </a:cubicBezTo>
                  <a:cubicBezTo>
                    <a:pt x="2477" y="4934132"/>
                    <a:pt x="-28802" y="4725355"/>
                    <a:pt x="0" y="4392741"/>
                  </a:cubicBezTo>
                  <a:cubicBezTo>
                    <a:pt x="28802" y="4060127"/>
                    <a:pt x="15150" y="3979160"/>
                    <a:pt x="0" y="3757952"/>
                  </a:cubicBezTo>
                  <a:cubicBezTo>
                    <a:pt x="-15150" y="3536744"/>
                    <a:pt x="14852" y="3455744"/>
                    <a:pt x="0" y="3224729"/>
                  </a:cubicBezTo>
                  <a:cubicBezTo>
                    <a:pt x="-14852" y="2993714"/>
                    <a:pt x="31918" y="2820840"/>
                    <a:pt x="0" y="2488373"/>
                  </a:cubicBezTo>
                  <a:cubicBezTo>
                    <a:pt x="-31918" y="2155906"/>
                    <a:pt x="28257" y="2139432"/>
                    <a:pt x="0" y="1904367"/>
                  </a:cubicBezTo>
                  <a:cubicBezTo>
                    <a:pt x="-28257" y="1669302"/>
                    <a:pt x="-404" y="1400031"/>
                    <a:pt x="0" y="1269578"/>
                  </a:cubicBezTo>
                  <a:cubicBezTo>
                    <a:pt x="404" y="1139125"/>
                    <a:pt x="-3140" y="920522"/>
                    <a:pt x="0" y="787139"/>
                  </a:cubicBezTo>
                  <a:cubicBezTo>
                    <a:pt x="3140" y="653756"/>
                    <a:pt x="18369" y="216520"/>
                    <a:pt x="0" y="0"/>
                  </a:cubicBezTo>
                  <a:close/>
                </a:path>
                <a:path w="4147705" h="5078313" stroke="0" extrusionOk="0">
                  <a:moveTo>
                    <a:pt x="0" y="0"/>
                  </a:moveTo>
                  <a:cubicBezTo>
                    <a:pt x="274181" y="-21301"/>
                    <a:pt x="505138" y="7397"/>
                    <a:pt x="691284" y="0"/>
                  </a:cubicBezTo>
                  <a:cubicBezTo>
                    <a:pt x="877430" y="-7397"/>
                    <a:pt x="1192352" y="-458"/>
                    <a:pt x="1424045" y="0"/>
                  </a:cubicBezTo>
                  <a:cubicBezTo>
                    <a:pt x="1655738" y="458"/>
                    <a:pt x="1928291" y="-9644"/>
                    <a:pt x="2115330" y="0"/>
                  </a:cubicBezTo>
                  <a:cubicBezTo>
                    <a:pt x="2302370" y="9644"/>
                    <a:pt x="2590671" y="-16998"/>
                    <a:pt x="2848091" y="0"/>
                  </a:cubicBezTo>
                  <a:cubicBezTo>
                    <a:pt x="3105511" y="16998"/>
                    <a:pt x="3300146" y="-2751"/>
                    <a:pt x="3497898" y="0"/>
                  </a:cubicBezTo>
                  <a:cubicBezTo>
                    <a:pt x="3695650" y="2751"/>
                    <a:pt x="3927699" y="-20139"/>
                    <a:pt x="4147705" y="0"/>
                  </a:cubicBezTo>
                  <a:cubicBezTo>
                    <a:pt x="4125225" y="214016"/>
                    <a:pt x="4161504" y="262880"/>
                    <a:pt x="4147705" y="482440"/>
                  </a:cubicBezTo>
                  <a:cubicBezTo>
                    <a:pt x="4133906" y="702000"/>
                    <a:pt x="4126529" y="802116"/>
                    <a:pt x="4147705" y="1066446"/>
                  </a:cubicBezTo>
                  <a:cubicBezTo>
                    <a:pt x="4168881" y="1330776"/>
                    <a:pt x="4147052" y="1436799"/>
                    <a:pt x="4147705" y="1752018"/>
                  </a:cubicBezTo>
                  <a:cubicBezTo>
                    <a:pt x="4148358" y="2067237"/>
                    <a:pt x="4179456" y="2297961"/>
                    <a:pt x="4147705" y="2437590"/>
                  </a:cubicBezTo>
                  <a:cubicBezTo>
                    <a:pt x="4115954" y="2577219"/>
                    <a:pt x="4128984" y="2805605"/>
                    <a:pt x="4147705" y="2970813"/>
                  </a:cubicBezTo>
                  <a:cubicBezTo>
                    <a:pt x="4166426" y="3136021"/>
                    <a:pt x="4121001" y="3374181"/>
                    <a:pt x="4147705" y="3656385"/>
                  </a:cubicBezTo>
                  <a:cubicBezTo>
                    <a:pt x="4174409" y="3938589"/>
                    <a:pt x="4171549" y="3994215"/>
                    <a:pt x="4147705" y="4138825"/>
                  </a:cubicBezTo>
                  <a:cubicBezTo>
                    <a:pt x="4123861" y="4283435"/>
                    <a:pt x="4175657" y="4618218"/>
                    <a:pt x="4147705" y="5078313"/>
                  </a:cubicBezTo>
                  <a:cubicBezTo>
                    <a:pt x="3964854" y="5092523"/>
                    <a:pt x="3817734" y="5094856"/>
                    <a:pt x="3580852" y="5078313"/>
                  </a:cubicBezTo>
                  <a:cubicBezTo>
                    <a:pt x="3343970" y="5061770"/>
                    <a:pt x="3149305" y="5069825"/>
                    <a:pt x="2972522" y="5078313"/>
                  </a:cubicBezTo>
                  <a:cubicBezTo>
                    <a:pt x="2795739" y="5086802"/>
                    <a:pt x="2478726" y="5093345"/>
                    <a:pt x="2281238" y="5078313"/>
                  </a:cubicBezTo>
                  <a:cubicBezTo>
                    <a:pt x="2083750" y="5063281"/>
                    <a:pt x="1885383" y="5096397"/>
                    <a:pt x="1672908" y="5078313"/>
                  </a:cubicBezTo>
                  <a:cubicBezTo>
                    <a:pt x="1460433" y="5060230"/>
                    <a:pt x="1211178" y="5046639"/>
                    <a:pt x="981624" y="5078313"/>
                  </a:cubicBezTo>
                  <a:cubicBezTo>
                    <a:pt x="752070" y="5109987"/>
                    <a:pt x="318853" y="5121360"/>
                    <a:pt x="0" y="5078313"/>
                  </a:cubicBezTo>
                  <a:cubicBezTo>
                    <a:pt x="5488" y="4866629"/>
                    <a:pt x="7066" y="4808443"/>
                    <a:pt x="0" y="4595873"/>
                  </a:cubicBezTo>
                  <a:cubicBezTo>
                    <a:pt x="-7066" y="4383303"/>
                    <a:pt x="-2289" y="4213876"/>
                    <a:pt x="0" y="3961084"/>
                  </a:cubicBezTo>
                  <a:cubicBezTo>
                    <a:pt x="2289" y="3708292"/>
                    <a:pt x="6436" y="3656904"/>
                    <a:pt x="0" y="3478644"/>
                  </a:cubicBezTo>
                  <a:cubicBezTo>
                    <a:pt x="-6436" y="3300384"/>
                    <a:pt x="-27874" y="2959630"/>
                    <a:pt x="0" y="2793072"/>
                  </a:cubicBezTo>
                  <a:cubicBezTo>
                    <a:pt x="27874" y="2626514"/>
                    <a:pt x="-21520" y="2393749"/>
                    <a:pt x="0" y="2209066"/>
                  </a:cubicBezTo>
                  <a:cubicBezTo>
                    <a:pt x="21520" y="2024383"/>
                    <a:pt x="-10257" y="1783354"/>
                    <a:pt x="0" y="1625060"/>
                  </a:cubicBezTo>
                  <a:cubicBezTo>
                    <a:pt x="10257" y="1466766"/>
                    <a:pt x="9989" y="1285066"/>
                    <a:pt x="0" y="1091837"/>
                  </a:cubicBezTo>
                  <a:cubicBezTo>
                    <a:pt x="-9989" y="898608"/>
                    <a:pt x="34943" y="35188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solidFill>
                <a:srgbClr val="FFCCCC"/>
              </a:solidFill>
              <a:extLst>
                <a:ext uri="{C807C97D-BFC1-408E-A445-0C87EB9F89A2}">
                  <ask:lineSketchStyleProps xmlns:ask="http://schemas.microsoft.com/office/drawing/2018/sketchyshapes" sd="89210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나눔스퀘어라운드 Light"/>
                <a:cs typeface="+mn-cs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301C6EF-FC36-46E6-A551-E2036751151D}"/>
                </a:ext>
              </a:extLst>
            </p:cNvPr>
            <p:cNvSpPr/>
            <p:nvPr/>
          </p:nvSpPr>
          <p:spPr>
            <a:xfrm>
              <a:off x="4910551" y="1460387"/>
              <a:ext cx="4025352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 latinLnBrk="1"/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“우리는 다 양 같아서 </a:t>
              </a:r>
              <a:endParaRPr lang="en-US" altLang="ko-KR" sz="3600" kern="0" dirty="0">
                <a:solidFill>
                  <a:prstClr val="black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lvl="0" algn="just" fontAlgn="base" latinLnBrk="1"/>
              <a:r>
                <a:rPr lang="ko-KR" altLang="en-US" sz="3600" kern="0" dirty="0" err="1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그릇행하여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각기 제 길로 </a:t>
              </a:r>
              <a:r>
                <a:rPr lang="ko-KR" altLang="en-US" sz="3600" kern="0" dirty="0" err="1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갔거늘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여호와께서는 </a:t>
              </a:r>
              <a:r>
                <a:rPr lang="ko-KR" altLang="en-US" sz="3600" kern="0" dirty="0">
                  <a:solidFill>
                    <a:schemeClr val="accent2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우리 모두의 죄악을 그에게 </a:t>
              </a:r>
              <a:r>
                <a:rPr lang="ko-KR" altLang="en-US" sz="3600" kern="0" dirty="0" err="1">
                  <a:solidFill>
                    <a:schemeClr val="accent2">
                      <a:lumMod val="75000"/>
                    </a:schemeClr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담당시키셨도다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”</a:t>
              </a:r>
              <a:endParaRPr lang="en-US" altLang="ko-KR" sz="3600" kern="0" dirty="0">
                <a:solidFill>
                  <a:prstClr val="black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  <a:p>
              <a:pPr lvl="0" algn="just" fontAlgn="base" latinLnBrk="1"/>
              <a:r>
                <a:rPr kumimoji="0" lang="en-US" altLang="ko-KR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Light" panose="020B0600000101010101" pitchFamily="50" charset="-127"/>
                  <a:ea typeface="나눔스퀘어 Light" panose="020B0600000101010101" pitchFamily="50" charset="-127"/>
                  <a:cs typeface="+mn-cs"/>
                </a:rPr>
                <a:t>(</a:t>
              </a:r>
              <a:r>
                <a:rPr lang="ko-KR" altLang="en-US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사</a:t>
              </a:r>
              <a:r>
                <a:rPr lang="en-US" altLang="ko-KR" sz="3600" kern="0" dirty="0">
                  <a:solidFill>
                    <a:prstClr val="black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53:6)</a:t>
              </a:r>
              <a:endPara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Light" panose="020B0600000101010101" pitchFamily="50" charset="-127"/>
                <a:ea typeface="나눔스퀘어 Light" panose="020B0600000101010101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6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DFB63864-9411-4A64-8E95-EE668662FB73}"/>
              </a:ext>
            </a:extLst>
          </p:cNvPr>
          <p:cNvSpPr/>
          <p:nvPr/>
        </p:nvSpPr>
        <p:spPr>
          <a:xfrm>
            <a:off x="336550" y="990600"/>
            <a:ext cx="2298700" cy="2298700"/>
          </a:xfrm>
          <a:custGeom>
            <a:avLst/>
            <a:gdLst>
              <a:gd name="connsiteX0" fmla="*/ 0 w 2298700"/>
              <a:gd name="connsiteY0" fmla="*/ 1149350 h 2298700"/>
              <a:gd name="connsiteX1" fmla="*/ 1149350 w 2298700"/>
              <a:gd name="connsiteY1" fmla="*/ 0 h 2298700"/>
              <a:gd name="connsiteX2" fmla="*/ 2298700 w 2298700"/>
              <a:gd name="connsiteY2" fmla="*/ 1149350 h 2298700"/>
              <a:gd name="connsiteX3" fmla="*/ 1149350 w 2298700"/>
              <a:gd name="connsiteY3" fmla="*/ 2298700 h 2298700"/>
              <a:gd name="connsiteX4" fmla="*/ 0 w 2298700"/>
              <a:gd name="connsiteY4" fmla="*/ 114935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700" h="2298700" fill="none" extrusionOk="0">
                <a:moveTo>
                  <a:pt x="0" y="1149350"/>
                </a:moveTo>
                <a:cubicBezTo>
                  <a:pt x="-100139" y="501322"/>
                  <a:pt x="407119" y="-123210"/>
                  <a:pt x="1149350" y="0"/>
                </a:cubicBezTo>
                <a:cubicBezTo>
                  <a:pt x="1745022" y="-96499"/>
                  <a:pt x="2402892" y="380883"/>
                  <a:pt x="2298700" y="1149350"/>
                </a:cubicBezTo>
                <a:cubicBezTo>
                  <a:pt x="2291989" y="1597250"/>
                  <a:pt x="1848009" y="2266833"/>
                  <a:pt x="1149350" y="2298700"/>
                </a:cubicBezTo>
                <a:cubicBezTo>
                  <a:pt x="494536" y="2280594"/>
                  <a:pt x="9498" y="1961569"/>
                  <a:pt x="0" y="1149350"/>
                </a:cubicBezTo>
                <a:close/>
              </a:path>
              <a:path w="2298700" h="2298700" stroke="0" extrusionOk="0">
                <a:moveTo>
                  <a:pt x="0" y="1149350"/>
                </a:moveTo>
                <a:cubicBezTo>
                  <a:pt x="17791" y="428653"/>
                  <a:pt x="561863" y="120498"/>
                  <a:pt x="1149350" y="0"/>
                </a:cubicBezTo>
                <a:cubicBezTo>
                  <a:pt x="1794502" y="-190074"/>
                  <a:pt x="2278359" y="517014"/>
                  <a:pt x="2298700" y="1149350"/>
                </a:cubicBezTo>
                <a:cubicBezTo>
                  <a:pt x="2217395" y="1946845"/>
                  <a:pt x="1676076" y="2162224"/>
                  <a:pt x="1149350" y="2298700"/>
                </a:cubicBezTo>
                <a:cubicBezTo>
                  <a:pt x="424454" y="2303932"/>
                  <a:pt x="47776" y="1626103"/>
                  <a:pt x="0" y="1149350"/>
                </a:cubicBezTo>
                <a:close/>
              </a:path>
            </a:pathLst>
          </a:custGeo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88570338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처녀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BC6A015-7112-443A-86E1-8AC16B3A7C61}"/>
              </a:ext>
            </a:extLst>
          </p:cNvPr>
          <p:cNvSpPr/>
          <p:nvPr/>
        </p:nvSpPr>
        <p:spPr>
          <a:xfrm>
            <a:off x="3962400" y="990600"/>
            <a:ext cx="2298700" cy="2298700"/>
          </a:xfrm>
          <a:custGeom>
            <a:avLst/>
            <a:gdLst>
              <a:gd name="connsiteX0" fmla="*/ 0 w 2298700"/>
              <a:gd name="connsiteY0" fmla="*/ 1149350 h 2298700"/>
              <a:gd name="connsiteX1" fmla="*/ 1149350 w 2298700"/>
              <a:gd name="connsiteY1" fmla="*/ 0 h 2298700"/>
              <a:gd name="connsiteX2" fmla="*/ 2298700 w 2298700"/>
              <a:gd name="connsiteY2" fmla="*/ 1149350 h 2298700"/>
              <a:gd name="connsiteX3" fmla="*/ 1149350 w 2298700"/>
              <a:gd name="connsiteY3" fmla="*/ 2298700 h 2298700"/>
              <a:gd name="connsiteX4" fmla="*/ 0 w 2298700"/>
              <a:gd name="connsiteY4" fmla="*/ 114935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700" h="2298700" fill="none" extrusionOk="0">
                <a:moveTo>
                  <a:pt x="0" y="1149350"/>
                </a:moveTo>
                <a:cubicBezTo>
                  <a:pt x="-98621" y="501523"/>
                  <a:pt x="443033" y="-82034"/>
                  <a:pt x="1149350" y="0"/>
                </a:cubicBezTo>
                <a:cubicBezTo>
                  <a:pt x="1767497" y="-41025"/>
                  <a:pt x="2320073" y="487157"/>
                  <a:pt x="2298700" y="1149350"/>
                </a:cubicBezTo>
                <a:cubicBezTo>
                  <a:pt x="2296998" y="1736719"/>
                  <a:pt x="1867003" y="2257359"/>
                  <a:pt x="1149350" y="2298700"/>
                </a:cubicBezTo>
                <a:cubicBezTo>
                  <a:pt x="447235" y="2237872"/>
                  <a:pt x="3194" y="1843790"/>
                  <a:pt x="0" y="1149350"/>
                </a:cubicBezTo>
                <a:close/>
              </a:path>
              <a:path w="2298700" h="2298700" stroke="0" extrusionOk="0">
                <a:moveTo>
                  <a:pt x="0" y="1149350"/>
                </a:moveTo>
                <a:cubicBezTo>
                  <a:pt x="13335" y="450174"/>
                  <a:pt x="519773" y="13228"/>
                  <a:pt x="1149350" y="0"/>
                </a:cubicBezTo>
                <a:cubicBezTo>
                  <a:pt x="1790820" y="-122685"/>
                  <a:pt x="2270086" y="518003"/>
                  <a:pt x="2298700" y="1149350"/>
                </a:cubicBezTo>
                <a:cubicBezTo>
                  <a:pt x="2265623" y="1850319"/>
                  <a:pt x="1714594" y="2210879"/>
                  <a:pt x="1149350" y="2298700"/>
                </a:cubicBezTo>
                <a:cubicBezTo>
                  <a:pt x="462202" y="2301741"/>
                  <a:pt x="20723" y="1715580"/>
                  <a:pt x="0" y="1149350"/>
                </a:cubicBezTo>
                <a:close/>
              </a:path>
            </a:pathLst>
          </a:custGeom>
          <a:solidFill>
            <a:srgbClr val="D6F4F7"/>
          </a:solidFill>
          <a:ln>
            <a:solidFill>
              <a:srgbClr val="A1C5D5"/>
            </a:solidFill>
            <a:extLst>
              <a:ext uri="{C807C97D-BFC1-408E-A445-0C87EB9F89A2}">
                <ask:lineSketchStyleProps xmlns:ask="http://schemas.microsoft.com/office/drawing/2018/sketchyshapes" sd="88570338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베들</a:t>
            </a:r>
            <a:endParaRPr lang="en-US" altLang="ko-KR" sz="4000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dirty="0" err="1">
                <a:solidFill>
                  <a:schemeClr val="tx1"/>
                </a:solidFill>
              </a:rPr>
              <a:t>레헴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B4DB9F6-9AD6-4D6D-9D09-5253B3D995B3}"/>
              </a:ext>
            </a:extLst>
          </p:cNvPr>
          <p:cNvSpPr/>
          <p:nvPr/>
        </p:nvSpPr>
        <p:spPr>
          <a:xfrm>
            <a:off x="1663700" y="3670300"/>
            <a:ext cx="2298700" cy="2298700"/>
          </a:xfrm>
          <a:custGeom>
            <a:avLst/>
            <a:gdLst>
              <a:gd name="connsiteX0" fmla="*/ 0 w 2298700"/>
              <a:gd name="connsiteY0" fmla="*/ 1149350 h 2298700"/>
              <a:gd name="connsiteX1" fmla="*/ 1149350 w 2298700"/>
              <a:gd name="connsiteY1" fmla="*/ 0 h 2298700"/>
              <a:gd name="connsiteX2" fmla="*/ 2298700 w 2298700"/>
              <a:gd name="connsiteY2" fmla="*/ 1149350 h 2298700"/>
              <a:gd name="connsiteX3" fmla="*/ 1149350 w 2298700"/>
              <a:gd name="connsiteY3" fmla="*/ 2298700 h 2298700"/>
              <a:gd name="connsiteX4" fmla="*/ 0 w 2298700"/>
              <a:gd name="connsiteY4" fmla="*/ 114935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700" h="2298700" fill="none" extrusionOk="0">
                <a:moveTo>
                  <a:pt x="0" y="1149350"/>
                </a:moveTo>
                <a:cubicBezTo>
                  <a:pt x="-98621" y="501523"/>
                  <a:pt x="443033" y="-82034"/>
                  <a:pt x="1149350" y="0"/>
                </a:cubicBezTo>
                <a:cubicBezTo>
                  <a:pt x="1767497" y="-41025"/>
                  <a:pt x="2320073" y="487157"/>
                  <a:pt x="2298700" y="1149350"/>
                </a:cubicBezTo>
                <a:cubicBezTo>
                  <a:pt x="2296998" y="1736719"/>
                  <a:pt x="1867003" y="2257359"/>
                  <a:pt x="1149350" y="2298700"/>
                </a:cubicBezTo>
                <a:cubicBezTo>
                  <a:pt x="447235" y="2237872"/>
                  <a:pt x="3194" y="1843790"/>
                  <a:pt x="0" y="1149350"/>
                </a:cubicBezTo>
                <a:close/>
              </a:path>
              <a:path w="2298700" h="2298700" stroke="0" extrusionOk="0">
                <a:moveTo>
                  <a:pt x="0" y="1149350"/>
                </a:moveTo>
                <a:cubicBezTo>
                  <a:pt x="13335" y="450174"/>
                  <a:pt x="519773" y="13228"/>
                  <a:pt x="1149350" y="0"/>
                </a:cubicBezTo>
                <a:cubicBezTo>
                  <a:pt x="1790820" y="-122685"/>
                  <a:pt x="2270086" y="518003"/>
                  <a:pt x="2298700" y="1149350"/>
                </a:cubicBezTo>
                <a:cubicBezTo>
                  <a:pt x="2265623" y="1850319"/>
                  <a:pt x="1714594" y="2210879"/>
                  <a:pt x="1149350" y="2298700"/>
                </a:cubicBezTo>
                <a:cubicBezTo>
                  <a:pt x="462202" y="2301741"/>
                  <a:pt x="20723" y="1715580"/>
                  <a:pt x="0" y="114935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88570338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죄를 짊어짐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2507EC5-ECC0-42B1-A76B-252730CC56A5}"/>
              </a:ext>
            </a:extLst>
          </p:cNvPr>
          <p:cNvSpPr/>
          <p:nvPr/>
        </p:nvSpPr>
        <p:spPr>
          <a:xfrm>
            <a:off x="5461002" y="3670300"/>
            <a:ext cx="2298700" cy="2298700"/>
          </a:xfrm>
          <a:custGeom>
            <a:avLst/>
            <a:gdLst>
              <a:gd name="connsiteX0" fmla="*/ 0 w 2298700"/>
              <a:gd name="connsiteY0" fmla="*/ 1149350 h 2298700"/>
              <a:gd name="connsiteX1" fmla="*/ 1149350 w 2298700"/>
              <a:gd name="connsiteY1" fmla="*/ 0 h 2298700"/>
              <a:gd name="connsiteX2" fmla="*/ 2298700 w 2298700"/>
              <a:gd name="connsiteY2" fmla="*/ 1149350 h 2298700"/>
              <a:gd name="connsiteX3" fmla="*/ 1149350 w 2298700"/>
              <a:gd name="connsiteY3" fmla="*/ 2298700 h 2298700"/>
              <a:gd name="connsiteX4" fmla="*/ 0 w 2298700"/>
              <a:gd name="connsiteY4" fmla="*/ 114935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700" h="2298700" fill="none" extrusionOk="0">
                <a:moveTo>
                  <a:pt x="0" y="1149350"/>
                </a:moveTo>
                <a:cubicBezTo>
                  <a:pt x="-100139" y="501322"/>
                  <a:pt x="407119" y="-123210"/>
                  <a:pt x="1149350" y="0"/>
                </a:cubicBezTo>
                <a:cubicBezTo>
                  <a:pt x="1745022" y="-96499"/>
                  <a:pt x="2402892" y="380883"/>
                  <a:pt x="2298700" y="1149350"/>
                </a:cubicBezTo>
                <a:cubicBezTo>
                  <a:pt x="2291989" y="1597250"/>
                  <a:pt x="1848009" y="2266833"/>
                  <a:pt x="1149350" y="2298700"/>
                </a:cubicBezTo>
                <a:cubicBezTo>
                  <a:pt x="494536" y="2280594"/>
                  <a:pt x="9498" y="1961569"/>
                  <a:pt x="0" y="1149350"/>
                </a:cubicBezTo>
                <a:close/>
              </a:path>
              <a:path w="2298700" h="2298700" stroke="0" extrusionOk="0">
                <a:moveTo>
                  <a:pt x="0" y="1149350"/>
                </a:moveTo>
                <a:cubicBezTo>
                  <a:pt x="17791" y="428653"/>
                  <a:pt x="561863" y="120498"/>
                  <a:pt x="1149350" y="0"/>
                </a:cubicBezTo>
                <a:cubicBezTo>
                  <a:pt x="1794502" y="-190074"/>
                  <a:pt x="2278359" y="517014"/>
                  <a:pt x="2298700" y="1149350"/>
                </a:cubicBezTo>
                <a:cubicBezTo>
                  <a:pt x="2217395" y="1946845"/>
                  <a:pt x="1676076" y="2162224"/>
                  <a:pt x="1149350" y="2298700"/>
                </a:cubicBezTo>
                <a:cubicBezTo>
                  <a:pt x="424454" y="2303932"/>
                  <a:pt x="47776" y="1626103"/>
                  <a:pt x="0" y="114935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88570338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>
                <a:solidFill>
                  <a:schemeClr val="tx1"/>
                </a:solidFill>
              </a:rPr>
              <a:t>다윗의 혈통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쥐고있는, 서있는, 잔디, 남자이(가) 표시된 사진&#10;&#10;자동 생성된 설명">
            <a:extLst>
              <a:ext uri="{FF2B5EF4-FFF2-40B4-BE49-F238E27FC236}">
                <a16:creationId xmlns:a16="http://schemas.microsoft.com/office/drawing/2014/main" id="{E2C17B30-64BA-4BB1-AFB1-971865ACCA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98650"/>
            <a:ext cx="4737100" cy="4737100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F015725A-EAA3-40EE-8C28-0CF6FAB994F4}"/>
              </a:ext>
            </a:extLst>
          </p:cNvPr>
          <p:cNvSpPr/>
          <p:nvPr/>
        </p:nvSpPr>
        <p:spPr>
          <a:xfrm>
            <a:off x="5384800" y="406400"/>
            <a:ext cx="3340100" cy="2984500"/>
          </a:xfrm>
          <a:custGeom>
            <a:avLst/>
            <a:gdLst>
              <a:gd name="connsiteX0" fmla="*/ 0 w 3340100"/>
              <a:gd name="connsiteY0" fmla="*/ 1492250 h 2984500"/>
              <a:gd name="connsiteX1" fmla="*/ 1670050 w 3340100"/>
              <a:gd name="connsiteY1" fmla="*/ 0 h 2984500"/>
              <a:gd name="connsiteX2" fmla="*/ 3340100 w 3340100"/>
              <a:gd name="connsiteY2" fmla="*/ 1492250 h 2984500"/>
              <a:gd name="connsiteX3" fmla="*/ 1670050 w 3340100"/>
              <a:gd name="connsiteY3" fmla="*/ 2984500 h 2984500"/>
              <a:gd name="connsiteX4" fmla="*/ 0 w 3340100"/>
              <a:gd name="connsiteY4" fmla="*/ 149225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100" h="2984500" fill="none" extrusionOk="0">
                <a:moveTo>
                  <a:pt x="0" y="1492250"/>
                </a:moveTo>
                <a:cubicBezTo>
                  <a:pt x="-31576" y="725259"/>
                  <a:pt x="682446" y="-48393"/>
                  <a:pt x="1670050" y="0"/>
                </a:cubicBezTo>
                <a:cubicBezTo>
                  <a:pt x="2754759" y="-51893"/>
                  <a:pt x="3172765" y="757374"/>
                  <a:pt x="3340100" y="1492250"/>
                </a:cubicBezTo>
                <a:cubicBezTo>
                  <a:pt x="3206024" y="2401640"/>
                  <a:pt x="2588109" y="2931895"/>
                  <a:pt x="1670050" y="2984500"/>
                </a:cubicBezTo>
                <a:cubicBezTo>
                  <a:pt x="682077" y="2971813"/>
                  <a:pt x="-30486" y="2327240"/>
                  <a:pt x="0" y="1492250"/>
                </a:cubicBezTo>
                <a:close/>
              </a:path>
              <a:path w="3340100" h="2984500" stroke="0" extrusionOk="0">
                <a:moveTo>
                  <a:pt x="0" y="1492250"/>
                </a:moveTo>
                <a:cubicBezTo>
                  <a:pt x="187202" y="572527"/>
                  <a:pt x="644351" y="-165327"/>
                  <a:pt x="1670050" y="0"/>
                </a:cubicBezTo>
                <a:cubicBezTo>
                  <a:pt x="2572260" y="35787"/>
                  <a:pt x="3412003" y="619224"/>
                  <a:pt x="3340100" y="1492250"/>
                </a:cubicBezTo>
                <a:cubicBezTo>
                  <a:pt x="3486889" y="2203960"/>
                  <a:pt x="2496460" y="3092487"/>
                  <a:pt x="1670050" y="2984500"/>
                </a:cubicBezTo>
                <a:cubicBezTo>
                  <a:pt x="868185" y="3138130"/>
                  <a:pt x="57008" y="2482690"/>
                  <a:pt x="0" y="1492250"/>
                </a:cubicBezTo>
                <a:close/>
              </a:path>
            </a:pathLst>
          </a:custGeom>
          <a:solidFill>
            <a:srgbClr val="FFE209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614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약속대로 오신 구원자</a:t>
            </a:r>
            <a:r>
              <a:rPr lang="en-US" altLang="ko-KR" sz="3200" dirty="0">
                <a:solidFill>
                  <a:schemeClr val="tx1"/>
                </a:solidFill>
              </a:rPr>
              <a:t>! </a:t>
            </a:r>
            <a:r>
              <a:rPr lang="ko-KR" altLang="en-US" sz="3200" dirty="0">
                <a:solidFill>
                  <a:schemeClr val="tx1"/>
                </a:solidFill>
              </a:rPr>
              <a:t>예수 그리스도</a:t>
            </a:r>
          </a:p>
        </p:txBody>
      </p:sp>
    </p:spTree>
    <p:extLst>
      <p:ext uri="{BB962C8B-B14F-4D97-AF65-F5344CB8AC3E}">
        <p14:creationId xmlns:p14="http://schemas.microsoft.com/office/powerpoint/2010/main" val="19316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자연 식물 목재 잎 꽃 녹색 여자 이름 갈색 등산가 보석류 이파리 배경 무대 나무 벽 나무 울타리 바닥 패럴 링 패션 액세서리">
            <a:extLst>
              <a:ext uri="{FF2B5EF4-FFF2-40B4-BE49-F238E27FC236}">
                <a16:creationId xmlns:a16="http://schemas.microsoft.com/office/drawing/2014/main" id="{9676CB56-AE18-40A5-9918-6133DEEE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600" y="-34491"/>
            <a:ext cx="10617200" cy="69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177F3B6-1621-4EB5-BDB7-E762574A42FF}"/>
              </a:ext>
            </a:extLst>
          </p:cNvPr>
          <p:cNvSpPr/>
          <p:nvPr/>
        </p:nvSpPr>
        <p:spPr>
          <a:xfrm>
            <a:off x="342900" y="1276087"/>
            <a:ext cx="8458200" cy="195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ko-KR" altLang="en-US" sz="4000" kern="0" dirty="0">
                <a:ln>
                  <a:solidFill>
                    <a:srgbClr val="74555E"/>
                  </a:solidFill>
                </a:ln>
                <a:solidFill>
                  <a:srgbClr val="F7F1ED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하나님</a:t>
            </a:r>
            <a:r>
              <a:rPr lang="en-US" altLang="ko-KR" sz="4000" kern="0" dirty="0">
                <a:ln>
                  <a:solidFill>
                    <a:srgbClr val="74555E"/>
                  </a:solidFill>
                </a:ln>
                <a:solidFill>
                  <a:srgbClr val="F7F1ED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4000" kern="0" dirty="0">
                <a:ln>
                  <a:solidFill>
                    <a:srgbClr val="74555E"/>
                  </a:solidFill>
                </a:ln>
                <a:solidFill>
                  <a:srgbClr val="F7F1ED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예수님이 하나님께서 보내신 </a:t>
            </a:r>
            <a:endParaRPr lang="en-US" altLang="ko-KR" sz="4000" kern="0" dirty="0">
              <a:ln>
                <a:solidFill>
                  <a:srgbClr val="74555E"/>
                </a:solidFill>
              </a:ln>
              <a:solidFill>
                <a:srgbClr val="F7F1ED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 fontAlgn="base" latinLnBrk="1">
              <a:lnSpc>
                <a:spcPct val="160000"/>
              </a:lnSpc>
            </a:pPr>
            <a:r>
              <a:rPr lang="ko-KR" altLang="en-US" sz="4000" kern="0" dirty="0">
                <a:ln>
                  <a:solidFill>
                    <a:srgbClr val="74555E"/>
                  </a:solidFill>
                </a:ln>
                <a:solidFill>
                  <a:srgbClr val="F7F1ED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구원자라는 사실이 믿어지게 도와주세요</a:t>
            </a:r>
          </a:p>
        </p:txBody>
      </p:sp>
    </p:spTree>
    <p:extLst>
      <p:ext uri="{BB962C8B-B14F-4D97-AF65-F5344CB8AC3E}">
        <p14:creationId xmlns:p14="http://schemas.microsoft.com/office/powerpoint/2010/main" val="39815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예수빌리지 청소년">
      <a:majorFont>
        <a:latin typeface="Calibri Light"/>
        <a:ea typeface="나눔스퀘어"/>
        <a:cs typeface=""/>
      </a:majorFont>
      <a:minorFont>
        <a:latin typeface="Calibri"/>
        <a:ea typeface="나눔스퀘어라운드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168</Words>
  <Application>Microsoft Office PowerPoint</Application>
  <PresentationFormat>화면 슬라이드 쇼(4:3)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나눔스퀘어 ExtraBold</vt:lpstr>
      <vt:lpstr>나눔스퀘어 Light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msuser4536</dc:creator>
  <cp:lastModifiedBy>msuser4536</cp:lastModifiedBy>
  <cp:revision>3</cp:revision>
  <dcterms:created xsi:type="dcterms:W3CDTF">2020-06-17T23:53:25Z</dcterms:created>
  <dcterms:modified xsi:type="dcterms:W3CDTF">2020-06-19T00:14:35Z</dcterms:modified>
</cp:coreProperties>
</file>